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3" r:id="rId2"/>
  </p:sldMasterIdLst>
  <p:notesMasterIdLst>
    <p:notesMasterId r:id="rId40"/>
  </p:notesMasterIdLst>
  <p:sldIdLst>
    <p:sldId id="256" r:id="rId3"/>
    <p:sldId id="383" r:id="rId4"/>
    <p:sldId id="625" r:id="rId5"/>
    <p:sldId id="626" r:id="rId6"/>
    <p:sldId id="627" r:id="rId7"/>
    <p:sldId id="604" r:id="rId8"/>
    <p:sldId id="605" r:id="rId9"/>
    <p:sldId id="606" r:id="rId10"/>
    <p:sldId id="607" r:id="rId11"/>
    <p:sldId id="608" r:id="rId12"/>
    <p:sldId id="609" r:id="rId13"/>
    <p:sldId id="610" r:id="rId14"/>
    <p:sldId id="611" r:id="rId15"/>
    <p:sldId id="612" r:id="rId16"/>
    <p:sldId id="613" r:id="rId17"/>
    <p:sldId id="614" r:id="rId18"/>
    <p:sldId id="615" r:id="rId19"/>
    <p:sldId id="616" r:id="rId20"/>
    <p:sldId id="629" r:id="rId21"/>
    <p:sldId id="628" r:id="rId22"/>
    <p:sldId id="617" r:id="rId23"/>
    <p:sldId id="618" r:id="rId24"/>
    <p:sldId id="619" r:id="rId25"/>
    <p:sldId id="620" r:id="rId26"/>
    <p:sldId id="621" r:id="rId27"/>
    <p:sldId id="622" r:id="rId28"/>
    <p:sldId id="623" r:id="rId29"/>
    <p:sldId id="624" r:id="rId30"/>
    <p:sldId id="630" r:id="rId31"/>
    <p:sldId id="631" r:id="rId32"/>
    <p:sldId id="632" r:id="rId33"/>
    <p:sldId id="633" r:id="rId34"/>
    <p:sldId id="634" r:id="rId35"/>
    <p:sldId id="635" r:id="rId36"/>
    <p:sldId id="636" r:id="rId37"/>
    <p:sldId id="637" r:id="rId38"/>
    <p:sldId id="298" r:id="rId39"/>
  </p:sldIdLst>
  <p:sldSz cx="9144000" cy="5143500" type="screen16x9"/>
  <p:notesSz cx="6761163" cy="9942513"/>
  <p:defaultTextStyle>
    <a:defPPr>
      <a:defRPr lang="ru-RU"/>
    </a:defPPr>
    <a:lvl1pPr algn="l" rtl="0" fontAlgn="base">
      <a:lnSpc>
        <a:spcPct val="80000"/>
      </a:lnSpc>
      <a:spcBef>
        <a:spcPct val="20000"/>
      </a:spcBef>
      <a:spcAft>
        <a:spcPct val="0"/>
      </a:spcAft>
      <a:buClr>
        <a:schemeClr val="tx1"/>
      </a:buClr>
      <a:buSzPct val="65000"/>
      <a:buChar char="•"/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Arial" charset="0"/>
      </a:defRPr>
    </a:lvl1pPr>
    <a:lvl2pPr marL="457200" algn="l" rtl="0" fontAlgn="base">
      <a:lnSpc>
        <a:spcPct val="80000"/>
      </a:lnSpc>
      <a:spcBef>
        <a:spcPct val="20000"/>
      </a:spcBef>
      <a:spcAft>
        <a:spcPct val="0"/>
      </a:spcAft>
      <a:buClr>
        <a:schemeClr val="tx1"/>
      </a:buClr>
      <a:buSzPct val="65000"/>
      <a:buChar char="•"/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Arial" charset="0"/>
      </a:defRPr>
    </a:lvl2pPr>
    <a:lvl3pPr marL="914400" algn="l" rtl="0" fontAlgn="base">
      <a:lnSpc>
        <a:spcPct val="80000"/>
      </a:lnSpc>
      <a:spcBef>
        <a:spcPct val="20000"/>
      </a:spcBef>
      <a:spcAft>
        <a:spcPct val="0"/>
      </a:spcAft>
      <a:buClr>
        <a:schemeClr val="tx1"/>
      </a:buClr>
      <a:buSzPct val="65000"/>
      <a:buChar char="•"/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Arial" charset="0"/>
      </a:defRPr>
    </a:lvl3pPr>
    <a:lvl4pPr marL="1371600" algn="l" rtl="0" fontAlgn="base">
      <a:lnSpc>
        <a:spcPct val="80000"/>
      </a:lnSpc>
      <a:spcBef>
        <a:spcPct val="20000"/>
      </a:spcBef>
      <a:spcAft>
        <a:spcPct val="0"/>
      </a:spcAft>
      <a:buClr>
        <a:schemeClr val="tx1"/>
      </a:buClr>
      <a:buSzPct val="65000"/>
      <a:buChar char="•"/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Arial" charset="0"/>
      </a:defRPr>
    </a:lvl4pPr>
    <a:lvl5pPr marL="1828800" algn="l" rtl="0" fontAlgn="base">
      <a:lnSpc>
        <a:spcPct val="80000"/>
      </a:lnSpc>
      <a:spcBef>
        <a:spcPct val="20000"/>
      </a:spcBef>
      <a:spcAft>
        <a:spcPct val="0"/>
      </a:spcAft>
      <a:buClr>
        <a:schemeClr val="tx1"/>
      </a:buClr>
      <a:buSzPct val="65000"/>
      <a:buChar char="•"/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Arial" charset="0"/>
      </a:defRPr>
    </a:lvl5pPr>
    <a:lvl6pPr marL="22860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Arial" charset="0"/>
      </a:defRPr>
    </a:lvl6pPr>
    <a:lvl7pPr marL="27432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Arial" charset="0"/>
      </a:defRPr>
    </a:lvl7pPr>
    <a:lvl8pPr marL="32004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Arial" charset="0"/>
      </a:defRPr>
    </a:lvl8pPr>
    <a:lvl9pPr marL="36576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719" autoAdjust="0"/>
    <p:restoredTop sz="94640" autoAdjust="0"/>
  </p:normalViewPr>
  <p:slideViewPr>
    <p:cSldViewPr>
      <p:cViewPr varScale="1">
        <p:scale>
          <a:sx n="63" d="100"/>
          <a:sy n="63" d="100"/>
        </p:scale>
        <p:origin x="-102" y="-43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48" y="270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1614" y="-78"/>
      </p:cViewPr>
      <p:guideLst>
        <p:guide orient="horz" pos="3132"/>
        <p:guide pos="213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761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EF4D645A-A5BE-4A26-B89B-6546962A1BD7}" type="datetimeFigureOut">
              <a:rPr lang="ru-RU"/>
              <a:pPr>
                <a:defRPr/>
              </a:pPr>
              <a:t>17.05.2015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263" y="746125"/>
            <a:ext cx="662463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117" y="4722694"/>
            <a:ext cx="5408930" cy="447413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761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8902F8B9-9A19-49AA-9317-A6ACF283AD9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382239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263" y="746125"/>
            <a:ext cx="6624637" cy="37274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5756270-4F50-4ACA-8D38-23E5ED6E541A}" type="slidenum">
              <a:rPr lang="ru-RU"/>
              <a:pPr>
                <a:defRPr/>
              </a:pPr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263" y="746125"/>
            <a:ext cx="6624637" cy="37274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5756270-4F50-4ACA-8D38-23E5ED6E541A}" type="slidenum">
              <a:rPr lang="ru-RU"/>
              <a:pPr>
                <a:defRPr/>
              </a:pPr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263" y="746125"/>
            <a:ext cx="6624637" cy="37274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5756270-4F50-4ACA-8D38-23E5ED6E541A}" type="slidenum">
              <a:rPr lang="ru-RU"/>
              <a:pPr>
                <a:defRPr/>
              </a:pPr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263" y="746125"/>
            <a:ext cx="6624637" cy="37274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5756270-4F50-4ACA-8D38-23E5ED6E541A}" type="slidenum">
              <a:rPr lang="ru-RU"/>
              <a:pPr>
                <a:defRPr/>
              </a:pPr>
              <a:t>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23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6BC6A6-BB7B-4CBD-A6BF-AB5CC41213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96203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0C51DE-95FA-4FFE-B07B-A6A8649BF0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02491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576D76-2A0F-441F-9393-30E3BFCA77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51212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Заголовок и текст над объек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200152"/>
            <a:ext cx="8229600" cy="163949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953946"/>
            <a:ext cx="8229600" cy="164068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98633D-EB31-4C76-BD53-AB390FD845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633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257300"/>
            <a:ext cx="7772400" cy="13716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9384FD-D9FF-4CA6-AAB1-D5CA35F5DAAF}" type="datetimeFigureOut">
              <a:rPr lang="ru-RU"/>
              <a:pPr>
                <a:defRPr/>
              </a:pPr>
              <a:t>17.05.2015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AAEDEF-7004-4855-896B-B7BC5D21808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0137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9E9508-DA35-4FBC-BA0B-EC36492B5751}" type="datetimeFigureOut">
              <a:rPr lang="ru-RU"/>
              <a:pPr>
                <a:defRPr/>
              </a:pPr>
              <a:t>17.05.2015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C5B8B7-DC96-42FE-84B2-CE55D6028E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3796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258A6C-671E-4C39-828D-DBA77CF23523}" type="datetimeFigureOut">
              <a:rPr lang="ru-RU"/>
              <a:pPr>
                <a:defRPr/>
              </a:pPr>
              <a:t>17.05.2015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D64A06-87D6-488A-89DC-FC60BAF204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51644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40386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5900"/>
            <a:ext cx="40386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B347A1-E7C6-470B-AA2A-AA6396FDB648}" type="datetimeFigureOut">
              <a:rPr lang="ru-RU"/>
              <a:pPr>
                <a:defRPr/>
              </a:pPr>
              <a:t>17.05.2015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396C6D-2A96-42ED-8927-0CB7C77C95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486057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33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33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DBEABC-605B-4CDF-9920-44A11D7BE807}" type="datetimeFigureOut">
              <a:rPr lang="ru-RU"/>
              <a:pPr>
                <a:defRPr/>
              </a:pPr>
              <a:t>17.05.2015</a:t>
            </a:fld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192BCC-026F-4172-B457-44543BA76F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571277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C9655C-9EF5-4B33-829C-29736333E1AE}" type="datetimeFigureOut">
              <a:rPr lang="ru-RU"/>
              <a:pPr>
                <a:defRPr/>
              </a:pPr>
              <a:t>17.05.2015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F336E7-3C1F-4CEF-95C3-7A35BB4D8D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411010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5B117D-571E-4212-905E-0083CCC34D5D}" type="datetimeFigureOut">
              <a:rPr lang="ru-RU"/>
              <a:pPr>
                <a:defRPr/>
              </a:pPr>
              <a:t>17.05.2015</a:t>
            </a:fld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11FCEA-D653-47DB-AE85-B8E851B8F8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2158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9041DF-5325-4526-A952-1537A82ED7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309052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9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92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9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F12087-9E9A-4B25-958D-F6A609C1877B}" type="datetimeFigureOut">
              <a:rPr lang="ru-RU"/>
              <a:pPr>
                <a:defRPr/>
              </a:pPr>
              <a:t>17.05.2015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8B7FFC-6331-4B7D-9AB1-D4A16E05926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225671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7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A59EE0-8FFB-4556-AA96-CDCDAADEB661}" type="datetimeFigureOut">
              <a:rPr lang="ru-RU"/>
              <a:pPr>
                <a:defRPr/>
              </a:pPr>
              <a:t>17.05.2015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981D5D-69A5-40FF-A002-8D7B2F5430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560252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1844C8-8B2C-485C-8A40-60931E4D9F0C}" type="datetimeFigureOut">
              <a:rPr lang="ru-RU"/>
              <a:pPr>
                <a:defRPr/>
              </a:pPr>
              <a:t>17.05.2015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E1990E-FE97-4C3C-978D-8BA24DD760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311627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85750"/>
            <a:ext cx="2057400" cy="428625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85750"/>
            <a:ext cx="6019800" cy="42862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D1494D-745D-430D-8698-4FCF59119658}" type="datetimeFigureOut">
              <a:rPr lang="ru-RU"/>
              <a:pPr>
                <a:defRPr/>
              </a:pPr>
              <a:t>17.05.2015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F4FF5A-EEAE-498F-A670-AB2F5AA07D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48603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32F81E-4652-419D-A808-21B054EA305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70338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776A39-AC88-45C0-80DA-C4FB529229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09800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33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33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9BEC84-0680-4C15-88F4-2086C88B82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1758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B54622-B0EA-4A3C-A0DF-67EDE92CFB1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00283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3A3814-C729-4F9A-87D2-F41ECFC9483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10650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9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92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9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D7DCA7-C15C-48C1-AA1D-7022846151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59547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7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78BCEA-2053-4962-9E85-2E53237FA4F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65722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683919"/>
            <a:ext cx="21336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400">
                <a:effectLst/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3919"/>
            <a:ext cx="28956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400">
                <a:effectLst/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3919"/>
            <a:ext cx="21336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400">
                <a:effectLst/>
                <a:latin typeface="+mn-lt"/>
                <a:cs typeface="+mn-cs"/>
              </a:defRPr>
            </a:lvl1pPr>
          </a:lstStyle>
          <a:p>
            <a:pPr>
              <a:defRPr/>
            </a:pPr>
            <a:fld id="{03D3804C-814D-43E3-B362-C1A0805288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  <p:sldLayoutId id="2147483665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85750"/>
            <a:ext cx="8229600" cy="1028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85900"/>
            <a:ext cx="8229600" cy="308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6656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683919"/>
            <a:ext cx="21336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fld id="{0C883015-B288-46A1-806D-35B4841397BA}" type="datetimeFigureOut">
              <a:rPr lang="ru-RU"/>
              <a:pPr>
                <a:defRPr/>
              </a:pPr>
              <a:t>17.05.2015</a:t>
            </a:fld>
            <a:endParaRPr lang="ru-RU"/>
          </a:p>
        </p:txBody>
      </p:sp>
      <p:sp>
        <p:nvSpPr>
          <p:cNvPr id="6656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3919"/>
            <a:ext cx="28956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656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3919"/>
            <a:ext cx="21336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fld id="{2AC83FDF-9334-4FA4-934C-369CBA2ED27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muffs2013@gmail.com" TargetMode="External"/><Relationship Id="rId1" Type="http://schemas.openxmlformats.org/officeDocument/2006/relationships/slideLayout" Target="../slideLayouts/slideLayout1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9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342900" y="265463"/>
            <a:ext cx="571500" cy="325091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r>
              <a:rPr lang="en-US" sz="2000" dirty="0" smtClean="0">
                <a:latin typeface="Times New Roman" pitchFamily="18" charset="0"/>
              </a:rPr>
              <a:t>1</a:t>
            </a:r>
            <a:endParaRPr lang="ru-RU" sz="2000" dirty="0" smtClean="0">
              <a:latin typeface="Times New Roman" pitchFamily="18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838200" y="666750"/>
            <a:ext cx="7696200" cy="4114800"/>
          </a:xfrm>
        </p:spPr>
        <p:txBody>
          <a:bodyPr/>
          <a:lstStyle/>
          <a:p>
            <a:pPr marL="0" indent="0" algn="ctr" eaLnBrk="1" hangingPunct="1">
              <a:buFont typeface="Wingdings" pitchFamily="2" charset="2"/>
              <a:buNone/>
              <a:defRPr/>
            </a:pPr>
            <a:r>
              <a:rPr lang="ru-RU" sz="2800" b="1" dirty="0" smtClean="0"/>
              <a:t>Модернизация основных образовательных программ в соответствии с ФГОС 3+</a:t>
            </a:r>
            <a:endParaRPr lang="ru-RU" sz="2800" b="1" i="1" dirty="0" smtClean="0">
              <a:latin typeface="Times New Roman" pitchFamily="18" charset="0"/>
            </a:endParaRPr>
          </a:p>
          <a:p>
            <a:pPr marL="0" indent="0" algn="ctr" eaLnBrk="1" hangingPunct="1">
              <a:buFont typeface="Wingdings" pitchFamily="2" charset="2"/>
              <a:buNone/>
              <a:defRPr/>
            </a:pPr>
            <a:r>
              <a:rPr lang="ru-RU" sz="2800" b="1" i="1" dirty="0" smtClean="0">
                <a:latin typeface="Times New Roman" pitchFamily="18" charset="0"/>
              </a:rPr>
              <a:t>О.П. Мелехова</a:t>
            </a:r>
            <a:r>
              <a:rPr lang="ru-RU" sz="2600" b="1" i="1" dirty="0" smtClean="0">
                <a:latin typeface="Times New Roman" pitchFamily="18" charset="0"/>
              </a:rPr>
              <a:t> </a:t>
            </a:r>
          </a:p>
          <a:p>
            <a:pPr marL="0" indent="0" algn="ctr" eaLnBrk="1" hangingPunct="1">
              <a:buFont typeface="Wingdings" pitchFamily="2" charset="2"/>
              <a:buNone/>
              <a:defRPr/>
            </a:pPr>
            <a:r>
              <a:rPr lang="ru-RU" sz="2400" b="1" i="1" dirty="0" smtClean="0">
                <a:latin typeface="Times New Roman" pitchFamily="18" charset="0"/>
              </a:rPr>
              <a:t>д.б.н., зам. председателя УМС по биологии УМО по классическому университетскому образованию,</a:t>
            </a:r>
            <a:br>
              <a:rPr lang="ru-RU" sz="2400" b="1" i="1" dirty="0" smtClean="0">
                <a:latin typeface="Times New Roman" pitchFamily="18" charset="0"/>
              </a:rPr>
            </a:br>
            <a:r>
              <a:rPr lang="ru-RU" sz="2400" b="1" i="1" dirty="0" smtClean="0">
                <a:latin typeface="Times New Roman" pitchFamily="18" charset="0"/>
              </a:rPr>
              <a:t>МГУ имени </a:t>
            </a:r>
            <a:r>
              <a:rPr lang="ru-RU" sz="2400" b="1" i="1" dirty="0" err="1" smtClean="0">
                <a:latin typeface="Times New Roman" pitchFamily="18" charset="0"/>
              </a:rPr>
              <a:t>М.В.Ломоносова</a:t>
            </a:r>
            <a:r>
              <a:rPr lang="ru-RU" sz="2400" b="1" i="1" dirty="0" smtClean="0">
                <a:latin typeface="Arial" charset="0"/>
              </a:rPr>
              <a:t> </a:t>
            </a:r>
          </a:p>
          <a:p>
            <a:pPr marL="0" indent="0" algn="ctr" eaLnBrk="1" hangingPunct="1">
              <a:buFont typeface="Wingdings" pitchFamily="2" charset="2"/>
              <a:buNone/>
              <a:defRPr/>
            </a:pPr>
            <a:r>
              <a:rPr lang="en-US" sz="2000" b="1" i="1" dirty="0" smtClean="0">
                <a:latin typeface="Arial" charset="0"/>
              </a:rPr>
              <a:t>e-mail: </a:t>
            </a:r>
            <a:r>
              <a:rPr lang="en-US" sz="2000" b="1" i="1" dirty="0" smtClean="0">
                <a:latin typeface="Arial" charset="0"/>
                <a:hlinkClick r:id="rId2"/>
              </a:rPr>
              <a:t>muffs2013@gmail.com</a:t>
            </a:r>
            <a:endParaRPr lang="en-US" sz="2000" b="1" i="1" dirty="0" smtClean="0">
              <a:latin typeface="Arial" charset="0"/>
            </a:endParaRPr>
          </a:p>
          <a:p>
            <a:pPr marL="0" indent="0" algn="ctr" eaLnBrk="1" hangingPunct="1">
              <a:buFont typeface="Wingdings" pitchFamily="2" charset="2"/>
              <a:buNone/>
              <a:defRPr/>
            </a:pPr>
            <a:endParaRPr lang="ru-RU" sz="2000" b="1" i="1" dirty="0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85754"/>
            <a:ext cx="533400" cy="301229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r>
              <a:rPr lang="ru-RU" sz="2000" dirty="0" smtClean="0"/>
              <a:t>10</a:t>
            </a:r>
            <a:endParaRPr lang="ru-RU" sz="2000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800100"/>
            <a:ext cx="8229600" cy="37719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400" b="1" dirty="0" smtClean="0">
                <a:latin typeface="Times New Roman" pitchFamily="18" charset="0"/>
              </a:rPr>
              <a:t>Структура ООП магистра ФГОС ВО 2013г.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ru-RU" sz="2400" b="1" dirty="0" smtClean="0">
              <a:latin typeface="Times New Roman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3415890"/>
              </p:ext>
            </p:extLst>
          </p:nvPr>
        </p:nvGraphicFramePr>
        <p:xfrm>
          <a:off x="724861" y="1428749"/>
          <a:ext cx="7694295" cy="344207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50870"/>
                <a:gridCol w="3150870"/>
                <a:gridCol w="1392555"/>
              </a:tblGrid>
              <a:tr h="1097280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18770" algn="l"/>
                        </a:tabLst>
                      </a:pPr>
                      <a:r>
                        <a:rPr lang="ru-RU" sz="1200" dirty="0">
                          <a:effectLst/>
                        </a:rPr>
                        <a:t>Структура программы магистратуры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18770" algn="l"/>
                        </a:tabLst>
                      </a:pPr>
                      <a:r>
                        <a:rPr lang="ru-RU" sz="1200">
                          <a:effectLst/>
                        </a:rPr>
                        <a:t>Объем программы магистратуры 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18770" algn="l"/>
                        </a:tabLst>
                      </a:pPr>
                      <a:r>
                        <a:rPr lang="ru-RU" sz="1200">
                          <a:effectLst/>
                        </a:rPr>
                        <a:t>в зачетных единицах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2585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318770" algn="l"/>
                        </a:tabLst>
                      </a:pPr>
                      <a:r>
                        <a:rPr lang="ru-RU" sz="1200">
                          <a:effectLst/>
                        </a:rPr>
                        <a:t>Блок 1</a:t>
                      </a: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318770" algn="l"/>
                        </a:tabLs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318770" algn="l"/>
                        </a:tabLst>
                      </a:pPr>
                      <a:r>
                        <a:rPr lang="ru-RU" sz="1200" dirty="0">
                          <a:effectLst/>
                        </a:rPr>
                        <a:t>Дисциплины (модули)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18770" algn="l"/>
                          <a:tab pos="449580" algn="l"/>
                        </a:tabLst>
                      </a:pPr>
                      <a:r>
                        <a:rPr lang="ru-RU" sz="12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12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18770" algn="l"/>
                          <a:tab pos="449580" algn="l"/>
                        </a:tabLst>
                      </a:pPr>
                      <a:r>
                        <a:rPr lang="ru-RU" sz="1200">
                          <a:effectLst/>
                        </a:rPr>
                        <a:t>54 - 66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12927">
                <a:tc row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318770" algn="l"/>
                        </a:tabLs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41300" indent="-241300">
                        <a:spcAft>
                          <a:spcPts val="0"/>
                        </a:spcAft>
                        <a:tabLst>
                          <a:tab pos="318770" algn="l"/>
                        </a:tabLst>
                      </a:pPr>
                      <a:r>
                        <a:rPr lang="ru-RU" sz="1200" dirty="0">
                          <a:effectLst/>
                        </a:rPr>
                        <a:t>Базовая часть 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18770" algn="l"/>
                          <a:tab pos="449580" algn="l"/>
                        </a:tabLst>
                      </a:pPr>
                      <a:r>
                        <a:rPr lang="ru-RU" sz="1200">
                          <a:effectLst/>
                        </a:rPr>
                        <a:t>21 - 30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1292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41300" indent="-241300">
                        <a:spcAft>
                          <a:spcPts val="0"/>
                        </a:spcAft>
                        <a:tabLst>
                          <a:tab pos="318770" algn="l"/>
                        </a:tabLst>
                      </a:pPr>
                      <a:r>
                        <a:rPr lang="ru-RU" sz="1200" dirty="0">
                          <a:effectLst/>
                        </a:rPr>
                        <a:t>Вариативная часть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18770" algn="l"/>
                        </a:tabLs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73152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318770" algn="l"/>
                        </a:tabLst>
                      </a:pPr>
                      <a:r>
                        <a:rPr lang="ru-RU" sz="1200" dirty="0">
                          <a:effectLst/>
                        </a:rPr>
                        <a:t>Блок 2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318770" algn="l"/>
                        </a:tabLst>
                      </a:pPr>
                      <a:r>
                        <a:rPr lang="ru-RU" sz="1200" dirty="0">
                          <a:effectLst/>
                        </a:rPr>
                        <a:t>Практики, в том числе научно-исследовательская работа (НИР) </a:t>
                      </a:r>
                    </a:p>
                    <a:p>
                      <a:pPr>
                        <a:spcAft>
                          <a:spcPts val="0"/>
                        </a:spcAft>
                        <a:tabLst>
                          <a:tab pos="318770" algn="l"/>
                        </a:tabLs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18770" algn="l"/>
                          <a:tab pos="449580" algn="l"/>
                        </a:tabLst>
                      </a:pPr>
                      <a:r>
                        <a:rPr lang="ru-RU" sz="1200">
                          <a:effectLst/>
                        </a:rPr>
                        <a:t>45 - 60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486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318770" algn="l"/>
                        </a:tabLst>
                      </a:pPr>
                      <a:r>
                        <a:rPr lang="ru-RU" sz="1200">
                          <a:effectLst/>
                        </a:rPr>
                        <a:t>Блок 3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318770" algn="l"/>
                        </a:tabLst>
                      </a:pPr>
                      <a:r>
                        <a:rPr lang="ru-RU" sz="1200" dirty="0">
                          <a:effectLst/>
                        </a:rPr>
                        <a:t>Государственная итоговая аттестация </a:t>
                      </a:r>
                    </a:p>
                    <a:p>
                      <a:pPr>
                        <a:spcAft>
                          <a:spcPts val="0"/>
                        </a:spcAft>
                        <a:tabLst>
                          <a:tab pos="318770" algn="l"/>
                        </a:tabLs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18770" algn="l"/>
                        </a:tabLst>
                      </a:pPr>
                      <a:r>
                        <a:rPr lang="ru-RU" sz="1200" dirty="0">
                          <a:effectLst/>
                        </a:rPr>
                        <a:t>6-9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18770" algn="l"/>
                        </a:tabLs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18770" algn="l"/>
                        </a:tabLs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12927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318770" algn="l"/>
                        </a:tabLst>
                      </a:pPr>
                      <a:r>
                        <a:rPr lang="ru-RU" sz="1200">
                          <a:effectLst/>
                        </a:rPr>
                        <a:t>Объем программы магистратуры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18770" algn="l"/>
                        </a:tabLst>
                      </a:pPr>
                      <a:r>
                        <a:rPr lang="ru-RU" sz="1200" dirty="0">
                          <a:effectLst/>
                        </a:rPr>
                        <a:t>120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84358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457200" y="285754"/>
            <a:ext cx="533400" cy="301229"/>
          </a:xfrm>
          <a:prstGeom prst="rect">
            <a:avLst/>
          </a:prstGeom>
          <a:noFill/>
          <a:ln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9pPr>
          </a:lstStyle>
          <a:p>
            <a:pPr eaLnBrk="1" hangingPunct="1">
              <a:lnSpc>
                <a:spcPct val="100000"/>
              </a:lnSpc>
              <a:buClrTx/>
              <a:buSzTx/>
              <a:buFontTx/>
              <a:buNone/>
              <a:defRPr/>
            </a:pPr>
            <a:r>
              <a:rPr lang="ru-RU" sz="2000" kern="0" dirty="0" smtClean="0">
                <a:solidFill>
                  <a:srgbClr val="E5FFFF"/>
                </a:solidFill>
              </a:rPr>
              <a:t>11</a:t>
            </a:r>
            <a:endParaRPr lang="ru-RU" sz="2000" kern="0" dirty="0" smtClean="0">
              <a:solidFill>
                <a:srgbClr val="E5FFFF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90600" y="1123954"/>
            <a:ext cx="72390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  <a:spcAft>
                <a:spcPts val="1200"/>
              </a:spcAft>
              <a:buClr>
                <a:srgbClr val="FFFFFF"/>
              </a:buClr>
              <a:buFontTx/>
              <a:buNone/>
              <a:defRPr/>
            </a:pPr>
            <a:r>
              <a:rPr lang="ru-RU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Базовая </a:t>
            </a:r>
            <a:r>
              <a:rPr lang="ru-RU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часть ООП включает обязательные для освоения дисциплины и практики по направлению</a:t>
            </a:r>
          </a:p>
          <a:p>
            <a:pPr algn="ctr">
              <a:spcBef>
                <a:spcPts val="0"/>
              </a:spcBef>
              <a:spcAft>
                <a:spcPts val="900"/>
              </a:spcAft>
              <a:buClr>
                <a:srgbClr val="FFFFFF"/>
              </a:buClr>
              <a:buFontTx/>
              <a:buNone/>
              <a:defRPr/>
            </a:pPr>
            <a:r>
              <a:rPr lang="ru-RU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Вариативная часть формируется образовательной </a:t>
            </a:r>
            <a:r>
              <a:rPr lang="ru-RU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организацией и другими участниками образовательных отношений.</a:t>
            </a:r>
          </a:p>
          <a:p>
            <a:pPr algn="ctr">
              <a:spcBef>
                <a:spcPts val="0"/>
              </a:spcBef>
              <a:spcAft>
                <a:spcPts val="900"/>
              </a:spcAft>
              <a:buClr>
                <a:srgbClr val="FFFFFF"/>
              </a:buClr>
              <a:buFontTx/>
              <a:buNone/>
              <a:defRPr/>
            </a:pPr>
            <a:r>
              <a:rPr lang="ru-RU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Образовательная организация вправе выбрать направленность (профиль) образовательной программы</a:t>
            </a:r>
            <a:r>
              <a:rPr lang="ru-RU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  <a:endParaRPr lang="ru-RU" kern="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FFFFFF"/>
              </a:buClr>
              <a:buFontTx/>
              <a:buNone/>
              <a:defRPr/>
            </a:pPr>
            <a:endParaRPr lang="ru-RU" sz="2400" kern="0" cap="small" dirty="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Bef>
                <a:spcPts val="0"/>
              </a:spcBef>
              <a:spcAft>
                <a:spcPts val="600"/>
              </a:spcAft>
              <a:buClr>
                <a:srgbClr val="FFFFFF"/>
              </a:buClr>
              <a:defRPr/>
            </a:pPr>
            <a:endParaRPr lang="ru-RU" sz="2400" kern="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1587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228600" y="140495"/>
            <a:ext cx="533400" cy="301229"/>
          </a:xfrm>
          <a:prstGeom prst="rect">
            <a:avLst/>
          </a:prstGeom>
          <a:noFill/>
          <a:ln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9pPr>
          </a:lstStyle>
          <a:p>
            <a:pPr eaLnBrk="1" hangingPunct="1">
              <a:lnSpc>
                <a:spcPct val="100000"/>
              </a:lnSpc>
              <a:buClrTx/>
              <a:buSzTx/>
              <a:buFontTx/>
              <a:buNone/>
              <a:defRPr/>
            </a:pPr>
            <a:r>
              <a:rPr lang="ru-RU" sz="2000" kern="0" dirty="0" smtClean="0">
                <a:solidFill>
                  <a:srgbClr val="E5FFFF"/>
                </a:solidFill>
              </a:rPr>
              <a:t>12</a:t>
            </a:r>
            <a:endParaRPr lang="ru-RU" sz="2000" kern="0" dirty="0" smtClean="0">
              <a:solidFill>
                <a:srgbClr val="E5FFFF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005625" y="1200150"/>
            <a:ext cx="7239000" cy="17297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FFFFFF"/>
              </a:buClr>
              <a:buFontTx/>
              <a:buNone/>
              <a:defRPr/>
            </a:pPr>
            <a:endParaRPr lang="ru-RU" sz="1200" kern="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360363">
              <a:spcBef>
                <a:spcPts val="0"/>
              </a:spcBef>
              <a:spcAft>
                <a:spcPts val="900"/>
              </a:spcAft>
              <a:buClr>
                <a:srgbClr val="FFFFFF"/>
              </a:buClr>
              <a:buFontTx/>
              <a:buNone/>
              <a:defRPr/>
            </a:pPr>
            <a:endParaRPr lang="ru-RU" sz="2400" i="1" kern="0" dirty="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Bef>
                <a:spcPts val="0"/>
              </a:spcBef>
              <a:spcAft>
                <a:spcPts val="900"/>
              </a:spcAft>
              <a:buClr>
                <a:srgbClr val="FFFFFF"/>
              </a:buClr>
              <a:defRPr/>
            </a:pPr>
            <a:endParaRPr lang="ru-RU" sz="2400" kern="0" dirty="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FFFFFF"/>
              </a:buClr>
              <a:buFontTx/>
              <a:buNone/>
              <a:defRPr/>
            </a:pPr>
            <a:endParaRPr lang="ru-RU" sz="2400" kern="0" cap="small" dirty="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Bef>
                <a:spcPts val="0"/>
              </a:spcBef>
              <a:spcAft>
                <a:spcPts val="600"/>
              </a:spcAft>
              <a:buClr>
                <a:srgbClr val="FFFFFF"/>
              </a:buClr>
              <a:defRPr/>
            </a:pPr>
            <a:endParaRPr lang="ru-RU" sz="2400" kern="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95307" y="441720"/>
            <a:ext cx="8267701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FFFFFF"/>
              </a:buClr>
              <a:buFontTx/>
              <a:buNone/>
              <a:defRPr/>
            </a:pPr>
            <a:endParaRPr lang="ru-RU" sz="1200" kern="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Tx/>
              <a:buNone/>
              <a:defRPr/>
            </a:pPr>
            <a:r>
              <a:rPr lang="ru-RU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Раздел ФГОС «Требования к результатам </a:t>
            </a:r>
            <a:br>
              <a:rPr lang="ru-RU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освоения ООП».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rgbClr val="FFFFFF"/>
              </a:buClr>
              <a:buFontTx/>
              <a:buNone/>
              <a:defRPr/>
            </a:pPr>
            <a:r>
              <a:rPr lang="ru-RU" i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общекультурные компетенции </a:t>
            </a:r>
            <a:r>
              <a:rPr lang="ru-RU" sz="2400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существенно </a:t>
            </a:r>
            <a:r>
              <a:rPr lang="ru-RU" sz="2400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сокращены в количестве и тщательно </a:t>
            </a:r>
            <a:r>
              <a:rPr lang="ru-RU" sz="2400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отредактированы; </a:t>
            </a:r>
          </a:p>
          <a:p>
            <a:pPr>
              <a:spcBef>
                <a:spcPts val="300"/>
              </a:spcBef>
              <a:spcAft>
                <a:spcPts val="300"/>
              </a:spcAft>
              <a:buClr>
                <a:srgbClr val="FFFFFF"/>
              </a:buClr>
              <a:buFontTx/>
              <a:buNone/>
              <a:defRPr/>
            </a:pPr>
            <a:r>
              <a:rPr lang="ru-RU" i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общепрофессиональные компетенции</a:t>
            </a:r>
            <a:r>
              <a:rPr lang="ru-RU" sz="2400" i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сохранены полностью в количестве и составе. </a:t>
            </a:r>
          </a:p>
          <a:p>
            <a:pPr>
              <a:spcBef>
                <a:spcPts val="300"/>
              </a:spcBef>
              <a:spcAft>
                <a:spcPts val="1200"/>
              </a:spcAft>
              <a:buClr>
                <a:srgbClr val="FFFFFF"/>
              </a:buClr>
              <a:buFontTx/>
              <a:buNone/>
              <a:defRPr/>
            </a:pPr>
            <a:r>
              <a:rPr lang="ru-RU" i="1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профессиональные компетенции</a:t>
            </a:r>
            <a:r>
              <a:rPr lang="ru-RU" sz="2400" i="1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в соответствии с видами деятельности</a:t>
            </a:r>
          </a:p>
          <a:p>
            <a:pPr>
              <a:spcBef>
                <a:spcPts val="300"/>
              </a:spcBef>
              <a:spcAft>
                <a:spcPts val="1200"/>
              </a:spcAft>
              <a:buClr>
                <a:srgbClr val="FFFFFF"/>
              </a:buClr>
              <a:buFontTx/>
              <a:buNone/>
              <a:defRPr/>
            </a:pPr>
            <a:r>
              <a:rPr lang="ru-RU" sz="2400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Вузам предоставлена возможность </a:t>
            </a:r>
            <a:r>
              <a:rPr lang="ru-RU" sz="2400" i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дополнять</a:t>
            </a:r>
            <a:r>
              <a:rPr lang="ru-RU" sz="2400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перечень компетенций в соответствии с выбранным профилем образовательной программы и выбирать один или несколько видов деятельности. </a:t>
            </a:r>
          </a:p>
        </p:txBody>
      </p:sp>
    </p:spTree>
    <p:extLst>
      <p:ext uri="{BB962C8B-B14F-4D97-AF65-F5344CB8AC3E}">
        <p14:creationId xmlns:p14="http://schemas.microsoft.com/office/powerpoint/2010/main" val="753140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047750"/>
            <a:ext cx="8229600" cy="3086100"/>
          </a:xfrm>
        </p:spPr>
        <p:txBody>
          <a:bodyPr/>
          <a:lstStyle/>
          <a:p>
            <a:pPr marL="720725" indent="0" eaLnBrk="1" hangingPunct="1">
              <a:lnSpc>
                <a:spcPct val="90000"/>
              </a:lnSpc>
              <a:buClr>
                <a:schemeClr val="tx1"/>
              </a:buClr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Содержание базовой компоненты профессионального образования отражено во ФГОС только через перечень общекультурных и общепрофессиональных компетенций. </a:t>
            </a:r>
          </a:p>
          <a:p>
            <a:pPr marL="720725" indent="0" eaLnBrk="1" hangingPunct="1">
              <a:lnSpc>
                <a:spcPct val="90000"/>
              </a:lnSpc>
              <a:buClr>
                <a:schemeClr val="tx1"/>
              </a:buClr>
              <a:buNone/>
              <a:defRPr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Сохранено в ФГОС указание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необходимости включения в базовую часть ООП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бакалавриата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дисциплин «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Философия», «История», «Иностранный язык», «Безопасность жизнедеятельности», а также «Физкультура» (вне расписания) 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457200" y="285754"/>
            <a:ext cx="533400" cy="301229"/>
          </a:xfrm>
          <a:prstGeom prst="rect">
            <a:avLst/>
          </a:prstGeom>
          <a:noFill/>
          <a:ln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9pPr>
          </a:lstStyle>
          <a:p>
            <a:pPr eaLnBrk="1" hangingPunct="1">
              <a:lnSpc>
                <a:spcPct val="100000"/>
              </a:lnSpc>
              <a:buClrTx/>
              <a:buSzTx/>
              <a:buFontTx/>
              <a:buNone/>
              <a:defRPr/>
            </a:pPr>
            <a:r>
              <a:rPr lang="ru-RU" sz="2000" kern="0" dirty="0" smtClean="0">
                <a:solidFill>
                  <a:srgbClr val="E5FFFF"/>
                </a:solidFill>
              </a:rPr>
              <a:t>13</a:t>
            </a:r>
            <a:endParaRPr lang="ru-RU" sz="2000" kern="0" dirty="0" smtClean="0">
              <a:solidFill>
                <a:srgbClr val="E5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78954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457200" y="285754"/>
            <a:ext cx="533400" cy="301229"/>
          </a:xfrm>
          <a:prstGeom prst="rect">
            <a:avLst/>
          </a:prstGeom>
          <a:noFill/>
          <a:ln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9pPr>
          </a:lstStyle>
          <a:p>
            <a:pPr eaLnBrk="1" hangingPunct="1">
              <a:lnSpc>
                <a:spcPct val="100000"/>
              </a:lnSpc>
              <a:buClrTx/>
              <a:buSzTx/>
              <a:buFontTx/>
              <a:buNone/>
              <a:defRPr/>
            </a:pPr>
            <a:r>
              <a:rPr lang="ru-RU" sz="2000" kern="0" dirty="0" smtClean="0">
                <a:solidFill>
                  <a:srgbClr val="E5FFFF"/>
                </a:solidFill>
              </a:rPr>
              <a:t>14</a:t>
            </a:r>
            <a:endParaRPr lang="ru-RU" sz="2000" kern="0" dirty="0" smtClean="0">
              <a:solidFill>
                <a:srgbClr val="E5FFFF"/>
              </a:solidFill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462566" y="666750"/>
            <a:ext cx="8392732" cy="41910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9pPr>
          </a:lstStyle>
          <a:p>
            <a:pPr marL="0" indent="0" algn="ctr" eaLnBrk="1" hangingPunct="1">
              <a:lnSpc>
                <a:spcPct val="90000"/>
              </a:lnSpc>
              <a:buClr>
                <a:srgbClr val="FFFFFF"/>
              </a:buClr>
              <a:buFont typeface="Wingdings" pitchFamily="2" charset="2"/>
              <a:buNone/>
              <a:defRPr/>
            </a:pPr>
            <a:r>
              <a:rPr lang="ru-RU" sz="2800" b="1" kern="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itchFamily="18" charset="0"/>
              </a:rPr>
              <a:t>В блок «Практики» входят </a:t>
            </a:r>
          </a:p>
          <a:p>
            <a:pPr marL="0" indent="0" algn="ctr" eaLnBrk="1" hangingPunct="1">
              <a:lnSpc>
                <a:spcPts val="2500"/>
              </a:lnSpc>
              <a:buClr>
                <a:srgbClr val="FFFFFF"/>
              </a:buClr>
              <a:buFont typeface="Wingdings" pitchFamily="2" charset="2"/>
              <a:buNone/>
              <a:defRPr/>
            </a:pPr>
            <a:r>
              <a:rPr lang="ru-RU" sz="2800" kern="0" dirty="0" smtClean="0">
                <a:solidFill>
                  <a:srgbClr val="FFFFFF"/>
                </a:solidFill>
                <a:cs typeface="Times New Roman" pitchFamily="18" charset="0"/>
              </a:rPr>
              <a:t>учебная и производственная (в том числе, преддипломная) практики. </a:t>
            </a:r>
          </a:p>
          <a:p>
            <a:pPr marL="0" indent="0" algn="ctr" eaLnBrk="1" hangingPunct="1">
              <a:lnSpc>
                <a:spcPts val="2300"/>
              </a:lnSpc>
              <a:spcBef>
                <a:spcPts val="1200"/>
              </a:spcBef>
              <a:buClr>
                <a:srgbClr val="FFFFFF"/>
              </a:buClr>
              <a:buFont typeface="Wingdings" pitchFamily="2" charset="2"/>
              <a:buNone/>
              <a:defRPr/>
            </a:pPr>
            <a:r>
              <a:rPr lang="ru-RU" sz="2400" kern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В соответствии с «Положением о практике» </a:t>
            </a:r>
          </a:p>
          <a:p>
            <a:pPr marL="0" indent="0" eaLnBrk="1" hangingPunct="1">
              <a:lnSpc>
                <a:spcPts val="2300"/>
              </a:lnSpc>
              <a:spcBef>
                <a:spcPts val="600"/>
              </a:spcBef>
              <a:buClr>
                <a:srgbClr val="FFFFFF"/>
              </a:buClr>
              <a:buFont typeface="Wingdings" pitchFamily="2" charset="2"/>
              <a:buNone/>
              <a:defRPr/>
            </a:pPr>
            <a:r>
              <a:rPr lang="ru-RU" sz="2800" i="1" kern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учебная практика </a:t>
            </a:r>
            <a:r>
              <a:rPr lang="ru-RU" sz="2400" kern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обеспечивает</a:t>
            </a:r>
            <a:r>
              <a:rPr lang="ru-RU" sz="2800" i="1" kern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kern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приобретение первичных профессиональных умений и навыков; </a:t>
            </a:r>
          </a:p>
          <a:p>
            <a:pPr marL="0" indent="0" eaLnBrk="1" hangingPunct="1">
              <a:lnSpc>
                <a:spcPts val="2300"/>
              </a:lnSpc>
              <a:spcBef>
                <a:spcPts val="600"/>
              </a:spcBef>
              <a:buClr>
                <a:srgbClr val="FFFFFF"/>
              </a:buClr>
              <a:buFont typeface="Wingdings" pitchFamily="2" charset="2"/>
              <a:buNone/>
              <a:defRPr/>
            </a:pPr>
            <a:r>
              <a:rPr lang="ru-RU" sz="2800" i="1" kern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производственная практика </a:t>
            </a:r>
            <a:r>
              <a:rPr lang="ru-RU" sz="2400" kern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посвящена получению профессиональных умений и навыков, опыта профессиональной деятельности, научно-исследовательской работы. </a:t>
            </a:r>
          </a:p>
          <a:p>
            <a:pPr marL="0" indent="0" algn="ctr" eaLnBrk="1" hangingPunct="1">
              <a:lnSpc>
                <a:spcPts val="2300"/>
              </a:lnSpc>
              <a:spcBef>
                <a:spcPts val="600"/>
              </a:spcBef>
              <a:buClr>
                <a:srgbClr val="FFFFFF"/>
              </a:buClr>
              <a:buFont typeface="Wingdings" pitchFamily="2" charset="2"/>
              <a:buNone/>
              <a:defRPr/>
            </a:pPr>
            <a:r>
              <a:rPr lang="ru-RU" sz="2400" kern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В соответствии с профилем подготовки, практика может осуществляться в стационарном, выездном и полевом режиме</a:t>
            </a:r>
          </a:p>
          <a:p>
            <a:pPr marL="0" indent="0" eaLnBrk="1" hangingPunct="1">
              <a:lnSpc>
                <a:spcPts val="2500"/>
              </a:lnSpc>
              <a:spcBef>
                <a:spcPts val="600"/>
              </a:spcBef>
              <a:buClr>
                <a:srgbClr val="FFFFFF"/>
              </a:buClr>
              <a:buFont typeface="Wingdings" pitchFamily="2" charset="2"/>
              <a:buNone/>
              <a:defRPr/>
            </a:pPr>
            <a:endParaRPr lang="ru-RU" sz="2400" kern="0" dirty="0" smtClean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ts val="2500"/>
              </a:lnSpc>
              <a:spcBef>
                <a:spcPts val="1200"/>
              </a:spcBef>
              <a:buClr>
                <a:srgbClr val="FFFFFF"/>
              </a:buClr>
              <a:buFont typeface="Wingdings" pitchFamily="2" charset="2"/>
              <a:buNone/>
              <a:defRPr/>
            </a:pPr>
            <a:endParaRPr lang="ru-RU" sz="2400" kern="0" dirty="0" smtClean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25662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457200" y="285754"/>
            <a:ext cx="533400" cy="301229"/>
          </a:xfrm>
          <a:prstGeom prst="rect">
            <a:avLst/>
          </a:prstGeom>
          <a:noFill/>
          <a:ln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9pPr>
          </a:lstStyle>
          <a:p>
            <a:pPr eaLnBrk="1" hangingPunct="1">
              <a:lnSpc>
                <a:spcPct val="100000"/>
              </a:lnSpc>
              <a:buClrTx/>
              <a:buSzTx/>
              <a:buFontTx/>
              <a:buNone/>
              <a:defRPr/>
            </a:pPr>
            <a:r>
              <a:rPr lang="ru-RU" sz="2000" kern="0" dirty="0" smtClean="0">
                <a:solidFill>
                  <a:srgbClr val="E5FFFF"/>
                </a:solidFill>
              </a:rPr>
              <a:t>15</a:t>
            </a:r>
            <a:endParaRPr lang="ru-RU" sz="2000" kern="0" dirty="0" smtClean="0">
              <a:solidFill>
                <a:srgbClr val="E5FFFF"/>
              </a:solidFill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457200" y="1047750"/>
            <a:ext cx="8229600" cy="30861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9pPr>
          </a:lstStyle>
          <a:p>
            <a:pPr marL="0" indent="0" algn="ctr" eaLnBrk="1" hangingPunct="1">
              <a:lnSpc>
                <a:spcPct val="90000"/>
              </a:lnSpc>
              <a:buClr>
                <a:srgbClr val="FFFFFF"/>
              </a:buClr>
              <a:buFont typeface="Wingdings" pitchFamily="2" charset="2"/>
              <a:buNone/>
              <a:defRPr/>
            </a:pPr>
            <a:r>
              <a:rPr lang="ru-RU" sz="2800" b="1" kern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Блок</a:t>
            </a:r>
            <a:r>
              <a:rPr lang="ru-RU" sz="2800" kern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sz="2800" b="1" kern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Государственная итоговая аттестация»</a:t>
            </a:r>
          </a:p>
          <a:p>
            <a:pPr marL="0" indent="0" algn="ctr" eaLnBrk="1" hangingPunct="1">
              <a:lnSpc>
                <a:spcPct val="90000"/>
              </a:lnSpc>
              <a:buClr>
                <a:srgbClr val="FFFFFF"/>
              </a:buClr>
              <a:buFont typeface="Wingdings" pitchFamily="2" charset="2"/>
              <a:buNone/>
              <a:defRPr/>
            </a:pPr>
            <a:r>
              <a:rPr lang="ru-RU" sz="2800" kern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Имеет трудоемкость 6 – 9 </a:t>
            </a:r>
            <a:r>
              <a:rPr lang="ru-RU" sz="2800" kern="0" dirty="0" err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з.е</a:t>
            </a:r>
            <a:r>
              <a:rPr lang="ru-RU" sz="2800" kern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., включает обязательное выполнение и защиту выпускной квалификационной работы и </a:t>
            </a:r>
            <a:r>
              <a:rPr lang="ru-RU" sz="2800" kern="0" dirty="0" err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госэкзамен</a:t>
            </a:r>
            <a:r>
              <a:rPr lang="ru-RU" sz="2800" kern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(при наличии)</a:t>
            </a:r>
          </a:p>
        </p:txBody>
      </p:sp>
    </p:spTree>
    <p:extLst>
      <p:ext uri="{BB962C8B-B14F-4D97-AF65-F5344CB8AC3E}">
        <p14:creationId xmlns:p14="http://schemas.microsoft.com/office/powerpoint/2010/main" val="29642838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457200" y="285754"/>
            <a:ext cx="533400" cy="301229"/>
          </a:xfrm>
          <a:prstGeom prst="rect">
            <a:avLst/>
          </a:prstGeom>
          <a:noFill/>
          <a:ln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9pPr>
          </a:lstStyle>
          <a:p>
            <a:pPr eaLnBrk="1" hangingPunct="1">
              <a:lnSpc>
                <a:spcPct val="100000"/>
              </a:lnSpc>
              <a:buClrTx/>
              <a:buSzTx/>
              <a:buFontTx/>
              <a:buNone/>
              <a:defRPr/>
            </a:pPr>
            <a:r>
              <a:rPr lang="ru-RU" sz="2000" kern="0" dirty="0" smtClean="0">
                <a:solidFill>
                  <a:srgbClr val="E5FFFF"/>
                </a:solidFill>
              </a:rPr>
              <a:t>16</a:t>
            </a:r>
            <a:endParaRPr lang="ru-RU" sz="2000" kern="0" dirty="0" smtClean="0">
              <a:solidFill>
                <a:srgbClr val="E5FFFF"/>
              </a:solidFill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457200" y="1047750"/>
            <a:ext cx="8229600" cy="30861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9pPr>
          </a:lstStyle>
          <a:p>
            <a:pPr marL="0" indent="0" algn="ctr" eaLnBrk="1" hangingPunct="1">
              <a:lnSpc>
                <a:spcPct val="90000"/>
              </a:lnSpc>
              <a:buClr>
                <a:srgbClr val="FFFFFF"/>
              </a:buClr>
              <a:buFont typeface="Wingdings" pitchFamily="2" charset="2"/>
              <a:buNone/>
              <a:defRPr/>
            </a:pPr>
            <a:r>
              <a:rPr lang="ru-RU" sz="2800" b="1" kern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Требования к условиям реализации образовательной программы:</a:t>
            </a:r>
          </a:p>
          <a:p>
            <a:pPr marL="0" indent="0" eaLnBrk="1" hangingPunct="1">
              <a:lnSpc>
                <a:spcPct val="90000"/>
              </a:lnSpc>
              <a:buClr>
                <a:srgbClr val="FFFFFF"/>
              </a:buClr>
              <a:buFont typeface="Wingdings" pitchFamily="2" charset="2"/>
              <a:buNone/>
              <a:defRPr/>
            </a:pPr>
            <a:r>
              <a:rPr lang="ru-RU" sz="2000" kern="0" spc="15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1. Общесистемные требования к реализации программ (по уровням): общие требования к ресурсам, соответствие квалификации ППС утвержденным должностным инструкциям и требованиям профессиональных стандартов, средний объем финансирования не менее утвержденного МОН;</a:t>
            </a:r>
          </a:p>
          <a:p>
            <a:pPr marL="0" indent="0" eaLnBrk="1" hangingPunct="1">
              <a:lnSpc>
                <a:spcPct val="90000"/>
              </a:lnSpc>
              <a:buClr>
                <a:srgbClr val="FFFFFF"/>
              </a:buClr>
              <a:buFont typeface="Wingdings" pitchFamily="2" charset="2"/>
              <a:buNone/>
              <a:defRPr/>
            </a:pPr>
            <a:r>
              <a:rPr lang="ru-RU" sz="2000" kern="0" spc="15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2. Кадровые условия;</a:t>
            </a:r>
          </a:p>
          <a:p>
            <a:pPr marL="0" indent="0" eaLnBrk="1" hangingPunct="1">
              <a:lnSpc>
                <a:spcPct val="90000"/>
              </a:lnSpc>
              <a:buClr>
                <a:srgbClr val="FFFFFF"/>
              </a:buClr>
              <a:buFont typeface="Wingdings" pitchFamily="2" charset="2"/>
              <a:buNone/>
              <a:defRPr/>
            </a:pPr>
            <a:r>
              <a:rPr lang="ru-RU" sz="2000" kern="0" spc="15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3. Материально-техническое и учебно-техническое и учебно-методическое обеспечение.</a:t>
            </a:r>
          </a:p>
          <a:p>
            <a:pPr marL="0" indent="0" eaLnBrk="1" hangingPunct="1">
              <a:lnSpc>
                <a:spcPct val="90000"/>
              </a:lnSpc>
              <a:buClr>
                <a:srgbClr val="FFFFFF"/>
              </a:buClr>
              <a:buFont typeface="Wingdings" pitchFamily="2" charset="2"/>
              <a:buNone/>
              <a:defRPr/>
            </a:pPr>
            <a:r>
              <a:rPr lang="ru-RU" sz="2000" kern="0" spc="15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4. Финансовые условия.</a:t>
            </a:r>
          </a:p>
        </p:txBody>
      </p:sp>
    </p:spTree>
    <p:extLst>
      <p:ext uri="{BB962C8B-B14F-4D97-AF65-F5344CB8AC3E}">
        <p14:creationId xmlns:p14="http://schemas.microsoft.com/office/powerpoint/2010/main" val="12532119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457200" y="285754"/>
            <a:ext cx="533400" cy="301229"/>
          </a:xfrm>
          <a:prstGeom prst="rect">
            <a:avLst/>
          </a:prstGeom>
          <a:noFill/>
          <a:ln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9pPr>
          </a:lstStyle>
          <a:p>
            <a:pPr eaLnBrk="1" hangingPunct="1">
              <a:lnSpc>
                <a:spcPct val="100000"/>
              </a:lnSpc>
              <a:buClrTx/>
              <a:buSzTx/>
              <a:buFontTx/>
              <a:buNone/>
              <a:defRPr/>
            </a:pPr>
            <a:r>
              <a:rPr lang="ru-RU" sz="2000" kern="0" dirty="0" smtClean="0">
                <a:solidFill>
                  <a:srgbClr val="E5FFFF"/>
                </a:solidFill>
              </a:rPr>
              <a:t>17</a:t>
            </a:r>
            <a:endParaRPr lang="ru-RU" sz="2000" kern="0" dirty="0" smtClean="0">
              <a:solidFill>
                <a:srgbClr val="E5FFFF"/>
              </a:solidFill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457200" y="742950"/>
            <a:ext cx="8229600" cy="33909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9pPr>
          </a:lstStyle>
          <a:p>
            <a:pPr marL="0" indent="0" algn="ctr" eaLnBrk="1" hangingPunct="1">
              <a:lnSpc>
                <a:spcPct val="90000"/>
              </a:lnSpc>
              <a:buClr>
                <a:srgbClr val="FFFFFF"/>
              </a:buClr>
              <a:buFont typeface="Wingdings" pitchFamily="2" charset="2"/>
              <a:buNone/>
              <a:defRPr/>
            </a:pPr>
            <a:r>
              <a:rPr lang="ru-RU" sz="2800" b="1" kern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Требования к условиям реализации образовательной программы:</a:t>
            </a:r>
          </a:p>
          <a:p>
            <a:pPr marL="0" indent="0" eaLnBrk="1" hangingPunct="1">
              <a:lnSpc>
                <a:spcPct val="90000"/>
              </a:lnSpc>
              <a:buClr>
                <a:srgbClr val="FFFFFF"/>
              </a:buClr>
              <a:buFont typeface="Wingdings" pitchFamily="2" charset="2"/>
              <a:buNone/>
              <a:defRPr/>
            </a:pPr>
            <a:r>
              <a:rPr lang="ru-RU" sz="2400" kern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Нормы, единые для всех ФГОС, вынесены в «Порядок организации осуществления образовательной деятельности по программам подготовки бакалавра, магистра и специалиста» (Приказ № 1367 от 19.12.2013г.), отменяющий «Типовое положение о вузе» от 14.02.2003г.</a:t>
            </a:r>
          </a:p>
          <a:p>
            <a:pPr marL="0" indent="0" eaLnBrk="1" hangingPunct="1">
              <a:lnSpc>
                <a:spcPct val="90000"/>
              </a:lnSpc>
              <a:buClr>
                <a:srgbClr val="FFFFFF"/>
              </a:buClr>
              <a:buFont typeface="Wingdings" pitchFamily="2" charset="2"/>
              <a:buNone/>
              <a:defRPr/>
            </a:pPr>
            <a:r>
              <a:rPr lang="ru-RU" sz="2400" kern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В этом документе изменено понятие «аудиторной работы» в общей учебной нагрузке студента: в аудиторную работу кроме лекций и семинарских занятий входит работа в контакте с преподавателем (контроль СРС).</a:t>
            </a:r>
          </a:p>
        </p:txBody>
      </p:sp>
    </p:spTree>
    <p:extLst>
      <p:ext uri="{BB962C8B-B14F-4D97-AF65-F5344CB8AC3E}">
        <p14:creationId xmlns:p14="http://schemas.microsoft.com/office/powerpoint/2010/main" val="33234990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457200" y="285754"/>
            <a:ext cx="533400" cy="301229"/>
          </a:xfrm>
          <a:prstGeom prst="rect">
            <a:avLst/>
          </a:prstGeom>
          <a:noFill/>
          <a:ln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9pPr>
          </a:lstStyle>
          <a:p>
            <a:pPr eaLnBrk="1" hangingPunct="1">
              <a:lnSpc>
                <a:spcPct val="100000"/>
              </a:lnSpc>
              <a:buClrTx/>
              <a:buSzTx/>
              <a:buFontTx/>
              <a:buNone/>
              <a:defRPr/>
            </a:pPr>
            <a:r>
              <a:rPr lang="ru-RU" sz="2000" kern="0" dirty="0" smtClean="0">
                <a:solidFill>
                  <a:srgbClr val="E5FFFF"/>
                </a:solidFill>
              </a:rPr>
              <a:t>18</a:t>
            </a:r>
            <a:endParaRPr lang="ru-RU" sz="2000" kern="0" dirty="0" smtClean="0">
              <a:solidFill>
                <a:srgbClr val="E5FFFF"/>
              </a:solidFill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457200" y="742950"/>
            <a:ext cx="8229600" cy="33909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9pPr>
          </a:lstStyle>
          <a:p>
            <a:pPr eaLnBrk="1" hangingPunct="1">
              <a:lnSpc>
                <a:spcPct val="90000"/>
              </a:lnSpc>
              <a:buClr>
                <a:srgbClr val="FFFFFF"/>
              </a:buClr>
              <a:defRPr/>
            </a:pPr>
            <a:r>
              <a:rPr lang="ru-RU" sz="2800" kern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В том же документе четко разграничены и определены понятия </a:t>
            </a:r>
            <a:r>
              <a:rPr lang="ru-RU" sz="2800" i="1" kern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«компетенции» </a:t>
            </a:r>
            <a:r>
              <a:rPr lang="ru-RU" sz="2800" kern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как результаты полного освоения образовательной программы выпускником и </a:t>
            </a:r>
            <a:r>
              <a:rPr lang="ru-RU" sz="2800" i="1" kern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«результаты обучения</a:t>
            </a:r>
            <a:r>
              <a:rPr lang="ru-RU" sz="2800" kern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»: знания, умения и навыки, которыми владеет студент в результате освоения отдельных дисциплин (модулей) и необходимые для формирования определенных компетенций;</a:t>
            </a:r>
          </a:p>
          <a:p>
            <a:pPr eaLnBrk="1" hangingPunct="1">
              <a:lnSpc>
                <a:spcPct val="90000"/>
              </a:lnSpc>
              <a:buClr>
                <a:srgbClr val="FFFFFF"/>
              </a:buClr>
              <a:defRPr/>
            </a:pPr>
            <a:r>
              <a:rPr lang="ru-RU" sz="2800" kern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Определен принцип выделения «базовой» и «вариативной» части программы;</a:t>
            </a:r>
          </a:p>
        </p:txBody>
      </p:sp>
    </p:spTree>
    <p:extLst>
      <p:ext uri="{BB962C8B-B14F-4D97-AF65-F5344CB8AC3E}">
        <p14:creationId xmlns:p14="http://schemas.microsoft.com/office/powerpoint/2010/main" val="27097742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457200" y="285754"/>
            <a:ext cx="533400" cy="301229"/>
          </a:xfrm>
          <a:prstGeom prst="rect">
            <a:avLst/>
          </a:prstGeom>
          <a:noFill/>
          <a:ln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9pPr>
          </a:lstStyle>
          <a:p>
            <a:pPr eaLnBrk="1" hangingPunct="1">
              <a:lnSpc>
                <a:spcPct val="100000"/>
              </a:lnSpc>
              <a:buClrTx/>
              <a:buSzTx/>
              <a:buFontTx/>
              <a:buNone/>
              <a:defRPr/>
            </a:pPr>
            <a:r>
              <a:rPr lang="ru-RU" sz="2000" kern="0" dirty="0" smtClean="0">
                <a:solidFill>
                  <a:srgbClr val="E5FFFF"/>
                </a:solidFill>
              </a:rPr>
              <a:t>19</a:t>
            </a:r>
            <a:endParaRPr lang="ru-RU" sz="2000" kern="0" dirty="0" smtClean="0">
              <a:solidFill>
                <a:srgbClr val="E5FFFF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990600" y="819154"/>
            <a:ext cx="7239000" cy="447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  <a:spcAft>
                <a:spcPts val="1200"/>
              </a:spcAft>
              <a:buClr>
                <a:srgbClr val="FFFFFF"/>
              </a:buClr>
              <a:buFontTx/>
              <a:buNone/>
              <a:defRPr/>
            </a:pPr>
            <a:r>
              <a:rPr lang="ru-RU" sz="2400" b="1" kern="0" cap="all" spc="1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УЧЕБНЫЙ   ПЛАН </a:t>
            </a:r>
            <a:r>
              <a:rPr lang="ru-RU" sz="2400" b="1" kern="0" cap="all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ОПРЕДЕЛЯЕТ</a:t>
            </a:r>
            <a:r>
              <a:rPr lang="ru-RU" sz="2400" kern="0" cap="all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: </a:t>
            </a:r>
            <a:endParaRPr lang="ru-RU" sz="2400" b="1" kern="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  <a:spcAft>
                <a:spcPts val="900"/>
              </a:spcAft>
              <a:buClr>
                <a:srgbClr val="FFFFFF"/>
              </a:buClr>
              <a:buFontTx/>
              <a:buNone/>
              <a:defRPr/>
            </a:pPr>
            <a:r>
              <a:rPr lang="ru-RU" sz="2400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перечень, трудоемкость, последовательность учеб-</a:t>
            </a:r>
            <a:r>
              <a:rPr lang="ru-RU" sz="2400" kern="0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ных</a:t>
            </a:r>
            <a:r>
              <a:rPr lang="ru-RU" sz="2400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дисциплин (модулей), практик, формы </a:t>
            </a:r>
            <a:r>
              <a:rPr lang="ru-RU" sz="2400" kern="0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промежу</a:t>
            </a:r>
            <a:r>
              <a:rPr lang="ru-RU" sz="2400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-точной аттестации</a:t>
            </a:r>
          </a:p>
          <a:p>
            <a:pPr>
              <a:spcBef>
                <a:spcPts val="0"/>
              </a:spcBef>
              <a:spcAft>
                <a:spcPts val="900"/>
              </a:spcAft>
              <a:buClr>
                <a:srgbClr val="FFFFFF"/>
              </a:buClr>
              <a:buFontTx/>
              <a:buNone/>
              <a:defRPr/>
            </a:pPr>
            <a:r>
              <a:rPr lang="ru-RU" sz="2400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Минимальный объем контактной работы студентов с преподавателем, а также минимальный объем лекций и семинаров устанавливается нормативным актом организации.</a:t>
            </a:r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FFFFFF"/>
              </a:buClr>
              <a:buFontTx/>
              <a:buNone/>
              <a:defRPr/>
            </a:pPr>
            <a:r>
              <a:rPr lang="ru-RU" sz="2400" kern="0" cap="small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kern="0" cap="small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возможен индивидуальный учебный план,</a:t>
            </a:r>
            <a:r>
              <a:rPr lang="ru-RU" sz="2400" kern="0" cap="small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FFFFFF"/>
              </a:buClr>
              <a:buFontTx/>
              <a:buNone/>
              <a:defRPr/>
            </a:pPr>
            <a:r>
              <a:rPr lang="ru-RU" sz="2400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учитывающий потребности и особенности отдельного обучающегося. Возможно ускоренное обучение по индивидуальному учебному плану.</a:t>
            </a:r>
          </a:p>
          <a:p>
            <a:pPr marL="342900" indent="-342900">
              <a:spcBef>
                <a:spcPts val="0"/>
              </a:spcBef>
              <a:spcAft>
                <a:spcPts val="600"/>
              </a:spcAft>
              <a:buClr>
                <a:srgbClr val="FFFFFF"/>
              </a:buClr>
              <a:defRPr/>
            </a:pPr>
            <a:endParaRPr lang="ru-RU" sz="2400" kern="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406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85750"/>
            <a:ext cx="8229600" cy="628650"/>
          </a:xfrm>
        </p:spPr>
        <p:txBody>
          <a:bodyPr/>
          <a:lstStyle/>
          <a:p>
            <a:pPr eaLnBrk="1" hangingPunct="1">
              <a:defRPr/>
            </a:pPr>
            <a:r>
              <a:rPr lang="ru-RU" dirty="0" smtClean="0"/>
              <a:t>Содержание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85850"/>
            <a:ext cx="8229600" cy="3486150"/>
          </a:xfrm>
        </p:spPr>
        <p:txBody>
          <a:bodyPr/>
          <a:lstStyle/>
          <a:p>
            <a:pPr marL="444500" eaLnBrk="1" hangingPunct="1">
              <a:lnSpc>
                <a:spcPts val="2500"/>
              </a:lnSpc>
              <a:spcBef>
                <a:spcPts val="0"/>
              </a:spcBef>
              <a:spcAft>
                <a:spcPts val="1200"/>
              </a:spcAft>
              <a:defRPr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Концепция содержания высшего биологического образования;</a:t>
            </a:r>
          </a:p>
          <a:p>
            <a:pPr marL="444500" eaLnBrk="1" hangingPunct="1">
              <a:lnSpc>
                <a:spcPts val="2500"/>
              </a:lnSpc>
              <a:spcBef>
                <a:spcPts val="0"/>
              </a:spcBef>
              <a:spcAft>
                <a:spcPts val="1200"/>
              </a:spcAft>
              <a:defRPr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ФГОС 3+ и принципы обновления;</a:t>
            </a:r>
          </a:p>
          <a:p>
            <a:pPr marL="444500" eaLnBrk="1" hangingPunct="1">
              <a:lnSpc>
                <a:spcPts val="2500"/>
              </a:lnSpc>
              <a:spcBef>
                <a:spcPts val="0"/>
              </a:spcBef>
              <a:spcAft>
                <a:spcPts val="1200"/>
              </a:spcAft>
              <a:defRPr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основной образовательной программы вуза;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44500" eaLnBrk="1" hangingPunct="1">
              <a:lnSpc>
                <a:spcPts val="2500"/>
              </a:lnSpc>
              <a:spcBef>
                <a:spcPts val="0"/>
              </a:spcBef>
              <a:spcAft>
                <a:spcPts val="1200"/>
              </a:spcAft>
              <a:defRPr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и проблемы формирования и реализации ООП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вуза.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44500" eaLnBrk="1" hangingPunct="1">
              <a:lnSpc>
                <a:spcPts val="2500"/>
              </a:lnSpc>
              <a:spcBef>
                <a:spcPts val="0"/>
              </a:spcBef>
              <a:spcAft>
                <a:spcPts val="1200"/>
              </a:spcAft>
              <a:defRPr/>
            </a:pP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0662" name="Rectangle 2"/>
          <p:cNvSpPr>
            <a:spLocks noChangeArrowheads="1"/>
          </p:cNvSpPr>
          <p:nvPr/>
        </p:nvSpPr>
        <p:spPr bwMode="auto">
          <a:xfrm>
            <a:off x="457200" y="285750"/>
            <a:ext cx="381000" cy="27384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ru-RU" sz="20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33350"/>
            <a:ext cx="533400" cy="457200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lang="ru-RU" sz="2000" dirty="0" smtClean="0"/>
              <a:t>20</a:t>
            </a:r>
            <a:endParaRPr lang="ru-RU" sz="2000" dirty="0"/>
          </a:p>
        </p:txBody>
      </p:sp>
      <p:grpSp>
        <p:nvGrpSpPr>
          <p:cNvPr id="18" name="Group 10"/>
          <p:cNvGrpSpPr>
            <a:grpSpLocks noChangeAspect="1"/>
          </p:cNvGrpSpPr>
          <p:nvPr/>
        </p:nvGrpSpPr>
        <p:grpSpPr bwMode="auto">
          <a:xfrm>
            <a:off x="304800" y="666750"/>
            <a:ext cx="8483600" cy="4133200"/>
            <a:chOff x="192" y="420"/>
            <a:chExt cx="5344" cy="2471"/>
          </a:xfrm>
        </p:grpSpPr>
        <p:sp>
          <p:nvSpPr>
            <p:cNvPr id="19" name="AutoShape 9"/>
            <p:cNvSpPr>
              <a:spLocks noChangeAspect="1" noChangeArrowheads="1" noTextEdit="1"/>
            </p:cNvSpPr>
            <p:nvPr/>
          </p:nvSpPr>
          <p:spPr bwMode="auto">
            <a:xfrm>
              <a:off x="192" y="420"/>
              <a:ext cx="5280" cy="2460"/>
            </a:xfrm>
            <a:prstGeom prst="rect">
              <a:avLst/>
            </a:pr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003366"/>
                </a:solidFill>
              </a:endParaRPr>
            </a:p>
          </p:txBody>
        </p:sp>
        <p:grpSp>
          <p:nvGrpSpPr>
            <p:cNvPr id="20" name="Group 211"/>
            <p:cNvGrpSpPr>
              <a:grpSpLocks/>
            </p:cNvGrpSpPr>
            <p:nvPr/>
          </p:nvGrpSpPr>
          <p:grpSpPr bwMode="auto">
            <a:xfrm>
              <a:off x="226" y="422"/>
              <a:ext cx="5310" cy="1395"/>
              <a:chOff x="226" y="422"/>
              <a:chExt cx="5310" cy="1395"/>
            </a:xfrm>
          </p:grpSpPr>
          <p:sp>
            <p:nvSpPr>
              <p:cNvPr id="1733" name="Rectangle 11"/>
              <p:cNvSpPr>
                <a:spLocks noChangeArrowheads="1"/>
              </p:cNvSpPr>
              <p:nvPr/>
            </p:nvSpPr>
            <p:spPr bwMode="auto">
              <a:xfrm>
                <a:off x="2011" y="422"/>
                <a:ext cx="130" cy="11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000" b="1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П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734" name="Rectangle 12"/>
              <p:cNvSpPr>
                <a:spLocks noChangeArrowheads="1"/>
              </p:cNvSpPr>
              <p:nvPr/>
            </p:nvSpPr>
            <p:spPr bwMode="auto">
              <a:xfrm>
                <a:off x="2090" y="422"/>
                <a:ext cx="584" cy="11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000" b="1" dirty="0" err="1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римерный</a:t>
                </a:r>
                <a:r>
                  <a:rPr lang="ru-RU" altLang="ru-RU" sz="1000" b="1" dirty="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dirty="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735" name="Rectangle 13"/>
              <p:cNvSpPr>
                <a:spLocks noChangeArrowheads="1"/>
              </p:cNvSpPr>
              <p:nvPr/>
            </p:nvSpPr>
            <p:spPr bwMode="auto">
              <a:xfrm>
                <a:off x="2596" y="422"/>
                <a:ext cx="482" cy="11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000" b="1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базовый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736" name="Rectangle 14"/>
              <p:cNvSpPr>
                <a:spLocks noChangeArrowheads="1"/>
              </p:cNvSpPr>
              <p:nvPr/>
            </p:nvSpPr>
            <p:spPr bwMode="auto">
              <a:xfrm>
                <a:off x="3005" y="422"/>
                <a:ext cx="736" cy="11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000" b="1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учебный план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737" name="Rectangle 15"/>
              <p:cNvSpPr>
                <a:spLocks noChangeArrowheads="1"/>
              </p:cNvSpPr>
              <p:nvPr/>
            </p:nvSpPr>
            <p:spPr bwMode="auto">
              <a:xfrm>
                <a:off x="3654" y="422"/>
                <a:ext cx="73" cy="11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000" b="1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738" name="Rectangle 16"/>
              <p:cNvSpPr>
                <a:spLocks noChangeArrowheads="1"/>
              </p:cNvSpPr>
              <p:nvPr/>
            </p:nvSpPr>
            <p:spPr bwMode="auto">
              <a:xfrm>
                <a:off x="3679" y="422"/>
                <a:ext cx="73" cy="11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000" b="1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739" name="Rectangle 17"/>
              <p:cNvSpPr>
                <a:spLocks noChangeArrowheads="1"/>
              </p:cNvSpPr>
              <p:nvPr/>
            </p:nvSpPr>
            <p:spPr bwMode="auto">
              <a:xfrm>
                <a:off x="675" y="517"/>
                <a:ext cx="2482" cy="11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000" b="1" dirty="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для образовательных программ </a:t>
                </a:r>
                <a:r>
                  <a:rPr lang="ru-RU" altLang="ru-RU" sz="1000" b="1" dirty="0" err="1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бакалавриата</a:t>
                </a:r>
                <a:r>
                  <a:rPr lang="ru-RU" altLang="ru-RU" sz="1000" b="1" dirty="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по </a:t>
                </a:r>
                <a:endParaRPr lang="ru-RU" altLang="ru-RU" sz="1800" dirty="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740" name="Rectangle 18"/>
              <p:cNvSpPr>
                <a:spLocks noChangeArrowheads="1"/>
              </p:cNvSpPr>
              <p:nvPr/>
            </p:nvSpPr>
            <p:spPr bwMode="auto">
              <a:xfrm>
                <a:off x="2966" y="517"/>
                <a:ext cx="1326" cy="11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000" b="1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направлению подготовки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741" name="Rectangle 19"/>
              <p:cNvSpPr>
                <a:spLocks noChangeArrowheads="1"/>
              </p:cNvSpPr>
              <p:nvPr/>
            </p:nvSpPr>
            <p:spPr bwMode="auto">
              <a:xfrm>
                <a:off x="4169" y="517"/>
                <a:ext cx="921" cy="11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000" b="1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06.03.01 Биология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742" name="Rectangle 20"/>
              <p:cNvSpPr>
                <a:spLocks noChangeArrowheads="1"/>
              </p:cNvSpPr>
              <p:nvPr/>
            </p:nvSpPr>
            <p:spPr bwMode="auto">
              <a:xfrm>
                <a:off x="4991" y="517"/>
                <a:ext cx="73" cy="11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000" b="1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743" name="Rectangle 21"/>
              <p:cNvSpPr>
                <a:spLocks noChangeArrowheads="1"/>
              </p:cNvSpPr>
              <p:nvPr/>
            </p:nvSpPr>
            <p:spPr bwMode="auto">
              <a:xfrm>
                <a:off x="5466" y="604"/>
                <a:ext cx="70" cy="1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000" i="1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744" name="Rectangle 22"/>
              <p:cNvSpPr>
                <a:spLocks noChangeArrowheads="1"/>
              </p:cNvSpPr>
              <p:nvPr/>
            </p:nvSpPr>
            <p:spPr bwMode="auto">
              <a:xfrm>
                <a:off x="3380" y="690"/>
                <a:ext cx="115" cy="1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000" i="1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С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745" name="Rectangle 23"/>
              <p:cNvSpPr>
                <a:spLocks noChangeArrowheads="1"/>
              </p:cNvSpPr>
              <p:nvPr/>
            </p:nvSpPr>
            <p:spPr bwMode="auto">
              <a:xfrm>
                <a:off x="3448" y="690"/>
                <a:ext cx="283" cy="1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000" i="1" dirty="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рок о</a:t>
                </a:r>
                <a:endParaRPr lang="ru-RU" altLang="ru-RU" sz="1800" dirty="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747" name="Rectangle 25"/>
              <p:cNvSpPr>
                <a:spLocks noChangeArrowheads="1"/>
              </p:cNvSpPr>
              <p:nvPr/>
            </p:nvSpPr>
            <p:spPr bwMode="auto">
              <a:xfrm>
                <a:off x="3724" y="690"/>
                <a:ext cx="290" cy="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000" i="1" dirty="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бучения </a:t>
                </a:r>
                <a:endParaRPr lang="ru-RU" altLang="ru-RU" sz="1800" dirty="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748" name="Rectangle 26"/>
              <p:cNvSpPr>
                <a:spLocks noChangeArrowheads="1"/>
              </p:cNvSpPr>
              <p:nvPr/>
            </p:nvSpPr>
            <p:spPr bwMode="auto">
              <a:xfrm>
                <a:off x="4035" y="690"/>
                <a:ext cx="1206" cy="1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000" i="1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в соответствии с ФГОС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749" name="Rectangle 27"/>
              <p:cNvSpPr>
                <a:spLocks noChangeArrowheads="1"/>
              </p:cNvSpPr>
              <p:nvPr/>
            </p:nvSpPr>
            <p:spPr bwMode="auto">
              <a:xfrm>
                <a:off x="5123" y="690"/>
                <a:ext cx="97" cy="1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000" i="1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–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750" name="Rectangle 28"/>
              <p:cNvSpPr>
                <a:spLocks noChangeArrowheads="1"/>
              </p:cNvSpPr>
              <p:nvPr/>
            </p:nvSpPr>
            <p:spPr bwMode="auto">
              <a:xfrm>
                <a:off x="5174" y="690"/>
                <a:ext cx="70" cy="1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000" i="1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751" name="Rectangle 29"/>
              <p:cNvSpPr>
                <a:spLocks noChangeArrowheads="1"/>
              </p:cNvSpPr>
              <p:nvPr/>
            </p:nvSpPr>
            <p:spPr bwMode="auto">
              <a:xfrm>
                <a:off x="5199" y="690"/>
                <a:ext cx="329" cy="1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000" i="1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4 года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752" name="Rectangle 30"/>
              <p:cNvSpPr>
                <a:spLocks noChangeArrowheads="1"/>
              </p:cNvSpPr>
              <p:nvPr/>
            </p:nvSpPr>
            <p:spPr bwMode="auto">
              <a:xfrm>
                <a:off x="5466" y="690"/>
                <a:ext cx="70" cy="1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000" i="1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753" name="Rectangle 31"/>
              <p:cNvSpPr>
                <a:spLocks noChangeArrowheads="1"/>
              </p:cNvSpPr>
              <p:nvPr/>
            </p:nvSpPr>
            <p:spPr bwMode="auto">
              <a:xfrm>
                <a:off x="5466" y="775"/>
                <a:ext cx="70" cy="1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0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754" name="Rectangle 32"/>
              <p:cNvSpPr>
                <a:spLocks noChangeArrowheads="1"/>
              </p:cNvSpPr>
              <p:nvPr/>
            </p:nvSpPr>
            <p:spPr bwMode="auto">
              <a:xfrm>
                <a:off x="392" y="1295"/>
                <a:ext cx="59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900" b="1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755" name="Rectangle 33"/>
              <p:cNvSpPr>
                <a:spLocks noChangeArrowheads="1"/>
              </p:cNvSpPr>
              <p:nvPr/>
            </p:nvSpPr>
            <p:spPr bwMode="auto">
              <a:xfrm>
                <a:off x="413" y="1295"/>
                <a:ext cx="59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900" b="1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756" name="Rectangle 34"/>
              <p:cNvSpPr>
                <a:spLocks noChangeArrowheads="1"/>
              </p:cNvSpPr>
              <p:nvPr/>
            </p:nvSpPr>
            <p:spPr bwMode="auto">
              <a:xfrm>
                <a:off x="819" y="1242"/>
                <a:ext cx="1265" cy="11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000" b="1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Наименование элемента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757" name="Rectangle 35"/>
              <p:cNvSpPr>
                <a:spLocks noChangeArrowheads="1"/>
              </p:cNvSpPr>
              <p:nvPr/>
            </p:nvSpPr>
            <p:spPr bwMode="auto">
              <a:xfrm>
                <a:off x="1112" y="1337"/>
                <a:ext cx="642" cy="11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000" b="1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программы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758" name="Rectangle 36"/>
              <p:cNvSpPr>
                <a:spLocks noChangeArrowheads="1"/>
              </p:cNvSpPr>
              <p:nvPr/>
            </p:nvSpPr>
            <p:spPr bwMode="auto">
              <a:xfrm>
                <a:off x="1673" y="1337"/>
                <a:ext cx="73" cy="11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000" b="1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759" name="Rectangle 37"/>
              <p:cNvSpPr>
                <a:spLocks noChangeArrowheads="1"/>
              </p:cNvSpPr>
              <p:nvPr/>
            </p:nvSpPr>
            <p:spPr bwMode="auto">
              <a:xfrm>
                <a:off x="2968" y="871"/>
                <a:ext cx="765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900" b="1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Распределение по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760" name="Rectangle 38"/>
              <p:cNvSpPr>
                <a:spLocks noChangeArrowheads="1"/>
              </p:cNvSpPr>
              <p:nvPr/>
            </p:nvSpPr>
            <p:spPr bwMode="auto">
              <a:xfrm>
                <a:off x="3684" y="871"/>
                <a:ext cx="814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900" b="1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периодам обучения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761" name="Rectangle 39"/>
              <p:cNvSpPr>
                <a:spLocks noChangeArrowheads="1"/>
              </p:cNvSpPr>
              <p:nvPr/>
            </p:nvSpPr>
            <p:spPr bwMode="auto">
              <a:xfrm>
                <a:off x="4447" y="871"/>
                <a:ext cx="82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900" b="1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*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762" name="Rectangle 40"/>
              <p:cNvSpPr>
                <a:spLocks noChangeArrowheads="1"/>
              </p:cNvSpPr>
              <p:nvPr/>
            </p:nvSpPr>
            <p:spPr bwMode="auto">
              <a:xfrm>
                <a:off x="4490" y="871"/>
                <a:ext cx="59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900" b="1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763" name="Rectangle 41"/>
              <p:cNvSpPr>
                <a:spLocks noChangeArrowheads="1"/>
              </p:cNvSpPr>
              <p:nvPr/>
            </p:nvSpPr>
            <p:spPr bwMode="auto">
              <a:xfrm>
                <a:off x="3729" y="952"/>
                <a:ext cx="57" cy="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900" i="1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764" name="Rectangle 42"/>
              <p:cNvSpPr>
                <a:spLocks noChangeArrowheads="1"/>
              </p:cNvSpPr>
              <p:nvPr/>
            </p:nvSpPr>
            <p:spPr bwMode="auto">
              <a:xfrm>
                <a:off x="226" y="868"/>
                <a:ext cx="3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765" name="Rectangle 43"/>
              <p:cNvSpPr>
                <a:spLocks noChangeArrowheads="1"/>
              </p:cNvSpPr>
              <p:nvPr/>
            </p:nvSpPr>
            <p:spPr bwMode="auto">
              <a:xfrm>
                <a:off x="226" y="868"/>
                <a:ext cx="3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766" name="Rectangle 44"/>
              <p:cNvSpPr>
                <a:spLocks noChangeArrowheads="1"/>
              </p:cNvSpPr>
              <p:nvPr/>
            </p:nvSpPr>
            <p:spPr bwMode="auto">
              <a:xfrm>
                <a:off x="229" y="868"/>
                <a:ext cx="346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767" name="Rectangle 45"/>
              <p:cNvSpPr>
                <a:spLocks noChangeArrowheads="1"/>
              </p:cNvSpPr>
              <p:nvPr/>
            </p:nvSpPr>
            <p:spPr bwMode="auto">
              <a:xfrm>
                <a:off x="575" y="868"/>
                <a:ext cx="3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768" name="Rectangle 46"/>
              <p:cNvSpPr>
                <a:spLocks noChangeArrowheads="1"/>
              </p:cNvSpPr>
              <p:nvPr/>
            </p:nvSpPr>
            <p:spPr bwMode="auto">
              <a:xfrm>
                <a:off x="578" y="868"/>
                <a:ext cx="1605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769" name="Rectangle 47"/>
              <p:cNvSpPr>
                <a:spLocks noChangeArrowheads="1"/>
              </p:cNvSpPr>
              <p:nvPr/>
            </p:nvSpPr>
            <p:spPr bwMode="auto">
              <a:xfrm>
                <a:off x="2183" y="868"/>
                <a:ext cx="3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770" name="Rectangle 48"/>
              <p:cNvSpPr>
                <a:spLocks noChangeArrowheads="1"/>
              </p:cNvSpPr>
              <p:nvPr/>
            </p:nvSpPr>
            <p:spPr bwMode="auto">
              <a:xfrm>
                <a:off x="2186" y="868"/>
                <a:ext cx="3085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771" name="Rectangle 49"/>
              <p:cNvSpPr>
                <a:spLocks noChangeArrowheads="1"/>
              </p:cNvSpPr>
              <p:nvPr/>
            </p:nvSpPr>
            <p:spPr bwMode="auto">
              <a:xfrm>
                <a:off x="5271" y="868"/>
                <a:ext cx="4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772" name="Rectangle 50"/>
              <p:cNvSpPr>
                <a:spLocks noChangeArrowheads="1"/>
              </p:cNvSpPr>
              <p:nvPr/>
            </p:nvSpPr>
            <p:spPr bwMode="auto">
              <a:xfrm>
                <a:off x="5271" y="868"/>
                <a:ext cx="4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773" name="Rectangle 51"/>
              <p:cNvSpPr>
                <a:spLocks noChangeArrowheads="1"/>
              </p:cNvSpPr>
              <p:nvPr/>
            </p:nvSpPr>
            <p:spPr bwMode="auto">
              <a:xfrm>
                <a:off x="226" y="871"/>
                <a:ext cx="3" cy="179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774" name="Rectangle 52"/>
              <p:cNvSpPr>
                <a:spLocks noChangeArrowheads="1"/>
              </p:cNvSpPr>
              <p:nvPr/>
            </p:nvSpPr>
            <p:spPr bwMode="auto">
              <a:xfrm>
                <a:off x="575" y="871"/>
                <a:ext cx="3" cy="179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775" name="Rectangle 53"/>
              <p:cNvSpPr>
                <a:spLocks noChangeArrowheads="1"/>
              </p:cNvSpPr>
              <p:nvPr/>
            </p:nvSpPr>
            <p:spPr bwMode="auto">
              <a:xfrm>
                <a:off x="2183" y="871"/>
                <a:ext cx="3" cy="179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776" name="Rectangle 54"/>
              <p:cNvSpPr>
                <a:spLocks noChangeArrowheads="1"/>
              </p:cNvSpPr>
              <p:nvPr/>
            </p:nvSpPr>
            <p:spPr bwMode="auto">
              <a:xfrm>
                <a:off x="5271" y="871"/>
                <a:ext cx="4" cy="179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777" name="Rectangle 55"/>
              <p:cNvSpPr>
                <a:spLocks noChangeArrowheads="1"/>
              </p:cNvSpPr>
              <p:nvPr/>
            </p:nvSpPr>
            <p:spPr bwMode="auto">
              <a:xfrm rot="16200000">
                <a:off x="2229" y="1498"/>
                <a:ext cx="59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900" b="1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778" name="Rectangle 56"/>
              <p:cNvSpPr>
                <a:spLocks noChangeArrowheads="1"/>
              </p:cNvSpPr>
              <p:nvPr/>
            </p:nvSpPr>
            <p:spPr bwMode="auto">
              <a:xfrm rot="16200000">
                <a:off x="2064" y="1315"/>
                <a:ext cx="389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900" b="1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ОБЩАЯ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779" name="Rectangle 57"/>
              <p:cNvSpPr>
                <a:spLocks noChangeArrowheads="1"/>
              </p:cNvSpPr>
              <p:nvPr/>
            </p:nvSpPr>
            <p:spPr bwMode="auto">
              <a:xfrm rot="16200000">
                <a:off x="2230" y="1199"/>
                <a:ext cx="57" cy="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9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780" name="Rectangle 58"/>
              <p:cNvSpPr>
                <a:spLocks noChangeArrowheads="1"/>
              </p:cNvSpPr>
              <p:nvPr/>
            </p:nvSpPr>
            <p:spPr bwMode="auto">
              <a:xfrm rot="16200000">
                <a:off x="2019" y="1351"/>
                <a:ext cx="683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900" b="1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ТРУДОЕМКОС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781" name="Rectangle 59"/>
              <p:cNvSpPr>
                <a:spLocks noChangeArrowheads="1"/>
              </p:cNvSpPr>
              <p:nvPr/>
            </p:nvSpPr>
            <p:spPr bwMode="auto">
              <a:xfrm rot="16200000">
                <a:off x="2273" y="1085"/>
                <a:ext cx="176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900" b="1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ТЬ,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782" name="Rectangle 60"/>
              <p:cNvSpPr>
                <a:spLocks noChangeArrowheads="1"/>
              </p:cNvSpPr>
              <p:nvPr/>
            </p:nvSpPr>
            <p:spPr bwMode="auto">
              <a:xfrm rot="16200000">
                <a:off x="2331" y="1031"/>
                <a:ext cx="59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900" b="1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783" name="Rectangle 61"/>
              <p:cNvSpPr>
                <a:spLocks noChangeArrowheads="1"/>
              </p:cNvSpPr>
              <p:nvPr/>
            </p:nvSpPr>
            <p:spPr bwMode="auto">
              <a:xfrm rot="16200000">
                <a:off x="2065" y="1283"/>
                <a:ext cx="797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900" b="1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Зачетные единицы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784" name="Rectangle 62"/>
              <p:cNvSpPr>
                <a:spLocks noChangeArrowheads="1"/>
              </p:cNvSpPr>
              <p:nvPr/>
            </p:nvSpPr>
            <p:spPr bwMode="auto">
              <a:xfrm rot="16200000">
                <a:off x="2435" y="1042"/>
                <a:ext cx="57" cy="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9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785" name="Rectangle 63"/>
              <p:cNvSpPr>
                <a:spLocks noChangeArrowheads="1"/>
              </p:cNvSpPr>
              <p:nvPr/>
            </p:nvSpPr>
            <p:spPr bwMode="auto">
              <a:xfrm rot="16200000">
                <a:off x="2542" y="1429"/>
                <a:ext cx="80" cy="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9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1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786" name="Rectangle 64"/>
              <p:cNvSpPr>
                <a:spLocks noChangeArrowheads="1"/>
              </p:cNvSpPr>
              <p:nvPr/>
            </p:nvSpPr>
            <p:spPr bwMode="auto">
              <a:xfrm rot="16200000">
                <a:off x="2550" y="1402"/>
                <a:ext cx="64" cy="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9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-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787" name="Rectangle 65"/>
              <p:cNvSpPr>
                <a:spLocks noChangeArrowheads="1"/>
              </p:cNvSpPr>
              <p:nvPr/>
            </p:nvSpPr>
            <p:spPr bwMode="auto">
              <a:xfrm rot="16200000">
                <a:off x="2510" y="1339"/>
                <a:ext cx="143" cy="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9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й с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788" name="Rectangle 66"/>
              <p:cNvSpPr>
                <a:spLocks noChangeArrowheads="1"/>
              </p:cNvSpPr>
              <p:nvPr/>
            </p:nvSpPr>
            <p:spPr bwMode="auto">
              <a:xfrm rot="16200000">
                <a:off x="2544" y="1285"/>
                <a:ext cx="75" cy="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9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е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789" name="Rectangle 67"/>
              <p:cNvSpPr>
                <a:spLocks noChangeArrowheads="1"/>
              </p:cNvSpPr>
              <p:nvPr/>
            </p:nvSpPr>
            <p:spPr bwMode="auto">
              <a:xfrm rot="16200000">
                <a:off x="2456" y="1166"/>
                <a:ext cx="252" cy="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9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местр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790" name="Rectangle 68"/>
              <p:cNvSpPr>
                <a:spLocks noChangeArrowheads="1"/>
              </p:cNvSpPr>
              <p:nvPr/>
            </p:nvSpPr>
            <p:spPr bwMode="auto">
              <a:xfrm rot="16200000">
                <a:off x="2553" y="1088"/>
                <a:ext cx="57" cy="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9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791" name="Rectangle 69"/>
              <p:cNvSpPr>
                <a:spLocks noChangeArrowheads="1"/>
              </p:cNvSpPr>
              <p:nvPr/>
            </p:nvSpPr>
            <p:spPr bwMode="auto">
              <a:xfrm rot="16200000">
                <a:off x="2749" y="1448"/>
                <a:ext cx="57" cy="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9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792" name="Rectangle 70"/>
              <p:cNvSpPr>
                <a:spLocks noChangeArrowheads="1"/>
              </p:cNvSpPr>
              <p:nvPr/>
            </p:nvSpPr>
            <p:spPr bwMode="auto">
              <a:xfrm rot="16200000">
                <a:off x="2738" y="1419"/>
                <a:ext cx="80" cy="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9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2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793" name="Rectangle 71"/>
              <p:cNvSpPr>
                <a:spLocks noChangeArrowheads="1"/>
              </p:cNvSpPr>
              <p:nvPr/>
            </p:nvSpPr>
            <p:spPr bwMode="auto">
              <a:xfrm rot="16200000">
                <a:off x="2746" y="1392"/>
                <a:ext cx="64" cy="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9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-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794" name="Rectangle 72"/>
              <p:cNvSpPr>
                <a:spLocks noChangeArrowheads="1"/>
              </p:cNvSpPr>
              <p:nvPr/>
            </p:nvSpPr>
            <p:spPr bwMode="auto">
              <a:xfrm rot="16200000">
                <a:off x="2706" y="1329"/>
                <a:ext cx="143" cy="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9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й с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795" name="Rectangle 73"/>
              <p:cNvSpPr>
                <a:spLocks noChangeArrowheads="1"/>
              </p:cNvSpPr>
              <p:nvPr/>
            </p:nvSpPr>
            <p:spPr bwMode="auto">
              <a:xfrm rot="16200000">
                <a:off x="2740" y="1275"/>
                <a:ext cx="75" cy="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9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е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796" name="Rectangle 74"/>
              <p:cNvSpPr>
                <a:spLocks noChangeArrowheads="1"/>
              </p:cNvSpPr>
              <p:nvPr/>
            </p:nvSpPr>
            <p:spPr bwMode="auto">
              <a:xfrm rot="16200000">
                <a:off x="2652" y="1156"/>
                <a:ext cx="252" cy="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9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местр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797" name="Rectangle 75"/>
              <p:cNvSpPr>
                <a:spLocks noChangeArrowheads="1"/>
              </p:cNvSpPr>
              <p:nvPr/>
            </p:nvSpPr>
            <p:spPr bwMode="auto">
              <a:xfrm rot="16200000">
                <a:off x="2749" y="1078"/>
                <a:ext cx="57" cy="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9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798" name="Rectangle 76"/>
              <p:cNvSpPr>
                <a:spLocks noChangeArrowheads="1"/>
              </p:cNvSpPr>
              <p:nvPr/>
            </p:nvSpPr>
            <p:spPr bwMode="auto">
              <a:xfrm rot="16200000">
                <a:off x="2998" y="1429"/>
                <a:ext cx="80" cy="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9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3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799" name="Rectangle 77"/>
              <p:cNvSpPr>
                <a:spLocks noChangeArrowheads="1"/>
              </p:cNvSpPr>
              <p:nvPr/>
            </p:nvSpPr>
            <p:spPr bwMode="auto">
              <a:xfrm rot="16200000">
                <a:off x="3006" y="1401"/>
                <a:ext cx="64" cy="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9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-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800" name="Rectangle 78"/>
              <p:cNvSpPr>
                <a:spLocks noChangeArrowheads="1"/>
              </p:cNvSpPr>
              <p:nvPr/>
            </p:nvSpPr>
            <p:spPr bwMode="auto">
              <a:xfrm rot="16200000">
                <a:off x="2966" y="1338"/>
                <a:ext cx="143" cy="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9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й с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801" name="Rectangle 79"/>
              <p:cNvSpPr>
                <a:spLocks noChangeArrowheads="1"/>
              </p:cNvSpPr>
              <p:nvPr/>
            </p:nvSpPr>
            <p:spPr bwMode="auto">
              <a:xfrm rot="16200000">
                <a:off x="3000" y="1284"/>
                <a:ext cx="75" cy="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9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е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802" name="Rectangle 80"/>
              <p:cNvSpPr>
                <a:spLocks noChangeArrowheads="1"/>
              </p:cNvSpPr>
              <p:nvPr/>
            </p:nvSpPr>
            <p:spPr bwMode="auto">
              <a:xfrm rot="16200000">
                <a:off x="2912" y="1165"/>
                <a:ext cx="252" cy="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9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местр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803" name="Rectangle 81"/>
              <p:cNvSpPr>
                <a:spLocks noChangeArrowheads="1"/>
              </p:cNvSpPr>
              <p:nvPr/>
            </p:nvSpPr>
            <p:spPr bwMode="auto">
              <a:xfrm rot="16200000">
                <a:off x="3009" y="1088"/>
                <a:ext cx="57" cy="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9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804" name="Rectangle 82"/>
              <p:cNvSpPr>
                <a:spLocks noChangeArrowheads="1"/>
              </p:cNvSpPr>
              <p:nvPr/>
            </p:nvSpPr>
            <p:spPr bwMode="auto">
              <a:xfrm rot="16200000">
                <a:off x="3269" y="1448"/>
                <a:ext cx="57" cy="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9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805" name="Rectangle 83"/>
              <p:cNvSpPr>
                <a:spLocks noChangeArrowheads="1"/>
              </p:cNvSpPr>
              <p:nvPr/>
            </p:nvSpPr>
            <p:spPr bwMode="auto">
              <a:xfrm rot="16200000">
                <a:off x="3258" y="1419"/>
                <a:ext cx="80" cy="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9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4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806" name="Rectangle 84"/>
              <p:cNvSpPr>
                <a:spLocks noChangeArrowheads="1"/>
              </p:cNvSpPr>
              <p:nvPr/>
            </p:nvSpPr>
            <p:spPr bwMode="auto">
              <a:xfrm rot="16200000">
                <a:off x="3266" y="1392"/>
                <a:ext cx="64" cy="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9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-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807" name="Rectangle 85"/>
              <p:cNvSpPr>
                <a:spLocks noChangeArrowheads="1"/>
              </p:cNvSpPr>
              <p:nvPr/>
            </p:nvSpPr>
            <p:spPr bwMode="auto">
              <a:xfrm rot="16200000">
                <a:off x="3226" y="1329"/>
                <a:ext cx="143" cy="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9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й с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808" name="Rectangle 86"/>
              <p:cNvSpPr>
                <a:spLocks noChangeArrowheads="1"/>
              </p:cNvSpPr>
              <p:nvPr/>
            </p:nvSpPr>
            <p:spPr bwMode="auto">
              <a:xfrm rot="16200000">
                <a:off x="3260" y="1275"/>
                <a:ext cx="75" cy="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9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е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809" name="Rectangle 87"/>
              <p:cNvSpPr>
                <a:spLocks noChangeArrowheads="1"/>
              </p:cNvSpPr>
              <p:nvPr/>
            </p:nvSpPr>
            <p:spPr bwMode="auto">
              <a:xfrm rot="16200000">
                <a:off x="3172" y="1156"/>
                <a:ext cx="252" cy="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9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местр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810" name="Rectangle 88"/>
              <p:cNvSpPr>
                <a:spLocks noChangeArrowheads="1"/>
              </p:cNvSpPr>
              <p:nvPr/>
            </p:nvSpPr>
            <p:spPr bwMode="auto">
              <a:xfrm rot="16200000">
                <a:off x="3269" y="1078"/>
                <a:ext cx="57" cy="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9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811" name="Rectangle 89"/>
              <p:cNvSpPr>
                <a:spLocks noChangeArrowheads="1"/>
              </p:cNvSpPr>
              <p:nvPr/>
            </p:nvSpPr>
            <p:spPr bwMode="auto">
              <a:xfrm rot="16200000">
                <a:off x="3518" y="1429"/>
                <a:ext cx="80" cy="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9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5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812" name="Rectangle 90"/>
              <p:cNvSpPr>
                <a:spLocks noChangeArrowheads="1"/>
              </p:cNvSpPr>
              <p:nvPr/>
            </p:nvSpPr>
            <p:spPr bwMode="auto">
              <a:xfrm rot="16200000">
                <a:off x="3526" y="1401"/>
                <a:ext cx="64" cy="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9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-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813" name="Rectangle 91"/>
              <p:cNvSpPr>
                <a:spLocks noChangeArrowheads="1"/>
              </p:cNvSpPr>
              <p:nvPr/>
            </p:nvSpPr>
            <p:spPr bwMode="auto">
              <a:xfrm rot="16200000">
                <a:off x="3486" y="1338"/>
                <a:ext cx="143" cy="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9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й с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814" name="Rectangle 92"/>
              <p:cNvSpPr>
                <a:spLocks noChangeArrowheads="1"/>
              </p:cNvSpPr>
              <p:nvPr/>
            </p:nvSpPr>
            <p:spPr bwMode="auto">
              <a:xfrm rot="16200000">
                <a:off x="3520" y="1284"/>
                <a:ext cx="75" cy="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9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е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815" name="Rectangle 93"/>
              <p:cNvSpPr>
                <a:spLocks noChangeArrowheads="1"/>
              </p:cNvSpPr>
              <p:nvPr/>
            </p:nvSpPr>
            <p:spPr bwMode="auto">
              <a:xfrm rot="16200000">
                <a:off x="3432" y="1165"/>
                <a:ext cx="252" cy="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9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местр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816" name="Rectangle 94"/>
              <p:cNvSpPr>
                <a:spLocks noChangeArrowheads="1"/>
              </p:cNvSpPr>
              <p:nvPr/>
            </p:nvSpPr>
            <p:spPr bwMode="auto">
              <a:xfrm rot="16200000">
                <a:off x="3529" y="1088"/>
                <a:ext cx="57" cy="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9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817" name="Rectangle 95"/>
              <p:cNvSpPr>
                <a:spLocks noChangeArrowheads="1"/>
              </p:cNvSpPr>
              <p:nvPr/>
            </p:nvSpPr>
            <p:spPr bwMode="auto">
              <a:xfrm rot="16200000">
                <a:off x="3790" y="1448"/>
                <a:ext cx="57" cy="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9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818" name="Rectangle 96"/>
              <p:cNvSpPr>
                <a:spLocks noChangeArrowheads="1"/>
              </p:cNvSpPr>
              <p:nvPr/>
            </p:nvSpPr>
            <p:spPr bwMode="auto">
              <a:xfrm rot="16200000">
                <a:off x="3779" y="1419"/>
                <a:ext cx="80" cy="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9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6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819" name="Rectangle 97"/>
              <p:cNvSpPr>
                <a:spLocks noChangeArrowheads="1"/>
              </p:cNvSpPr>
              <p:nvPr/>
            </p:nvSpPr>
            <p:spPr bwMode="auto">
              <a:xfrm rot="16200000">
                <a:off x="3787" y="1392"/>
                <a:ext cx="64" cy="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9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-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820" name="Rectangle 98"/>
              <p:cNvSpPr>
                <a:spLocks noChangeArrowheads="1"/>
              </p:cNvSpPr>
              <p:nvPr/>
            </p:nvSpPr>
            <p:spPr bwMode="auto">
              <a:xfrm rot="16200000">
                <a:off x="3747" y="1329"/>
                <a:ext cx="143" cy="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9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й с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821" name="Rectangle 99"/>
              <p:cNvSpPr>
                <a:spLocks noChangeArrowheads="1"/>
              </p:cNvSpPr>
              <p:nvPr/>
            </p:nvSpPr>
            <p:spPr bwMode="auto">
              <a:xfrm rot="16200000">
                <a:off x="3781" y="1275"/>
                <a:ext cx="75" cy="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9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е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822" name="Rectangle 100"/>
              <p:cNvSpPr>
                <a:spLocks noChangeArrowheads="1"/>
              </p:cNvSpPr>
              <p:nvPr/>
            </p:nvSpPr>
            <p:spPr bwMode="auto">
              <a:xfrm rot="16200000">
                <a:off x="3693" y="1156"/>
                <a:ext cx="252" cy="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9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местр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823" name="Rectangle 101"/>
              <p:cNvSpPr>
                <a:spLocks noChangeArrowheads="1"/>
              </p:cNvSpPr>
              <p:nvPr/>
            </p:nvSpPr>
            <p:spPr bwMode="auto">
              <a:xfrm rot="16200000">
                <a:off x="3790" y="1078"/>
                <a:ext cx="57" cy="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9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824" name="Rectangle 102"/>
              <p:cNvSpPr>
                <a:spLocks noChangeArrowheads="1"/>
              </p:cNvSpPr>
              <p:nvPr/>
            </p:nvSpPr>
            <p:spPr bwMode="auto">
              <a:xfrm rot="16200000">
                <a:off x="4039" y="1429"/>
                <a:ext cx="80" cy="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9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7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825" name="Rectangle 103"/>
              <p:cNvSpPr>
                <a:spLocks noChangeArrowheads="1"/>
              </p:cNvSpPr>
              <p:nvPr/>
            </p:nvSpPr>
            <p:spPr bwMode="auto">
              <a:xfrm rot="16200000">
                <a:off x="4047" y="1401"/>
                <a:ext cx="64" cy="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9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-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826" name="Rectangle 104"/>
              <p:cNvSpPr>
                <a:spLocks noChangeArrowheads="1"/>
              </p:cNvSpPr>
              <p:nvPr/>
            </p:nvSpPr>
            <p:spPr bwMode="auto">
              <a:xfrm rot="16200000">
                <a:off x="4007" y="1338"/>
                <a:ext cx="143" cy="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9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й с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827" name="Rectangle 105"/>
              <p:cNvSpPr>
                <a:spLocks noChangeArrowheads="1"/>
              </p:cNvSpPr>
              <p:nvPr/>
            </p:nvSpPr>
            <p:spPr bwMode="auto">
              <a:xfrm rot="16200000">
                <a:off x="4041" y="1284"/>
                <a:ext cx="75" cy="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9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е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828" name="Rectangle 106"/>
              <p:cNvSpPr>
                <a:spLocks noChangeArrowheads="1"/>
              </p:cNvSpPr>
              <p:nvPr/>
            </p:nvSpPr>
            <p:spPr bwMode="auto">
              <a:xfrm rot="16200000">
                <a:off x="3953" y="1165"/>
                <a:ext cx="252" cy="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9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местр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829" name="Rectangle 107"/>
              <p:cNvSpPr>
                <a:spLocks noChangeArrowheads="1"/>
              </p:cNvSpPr>
              <p:nvPr/>
            </p:nvSpPr>
            <p:spPr bwMode="auto">
              <a:xfrm rot="16200000">
                <a:off x="4050" y="1088"/>
                <a:ext cx="57" cy="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9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830" name="Rectangle 108"/>
              <p:cNvSpPr>
                <a:spLocks noChangeArrowheads="1"/>
              </p:cNvSpPr>
              <p:nvPr/>
            </p:nvSpPr>
            <p:spPr bwMode="auto">
              <a:xfrm rot="16200000">
                <a:off x="4299" y="1429"/>
                <a:ext cx="80" cy="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9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8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831" name="Rectangle 109"/>
              <p:cNvSpPr>
                <a:spLocks noChangeArrowheads="1"/>
              </p:cNvSpPr>
              <p:nvPr/>
            </p:nvSpPr>
            <p:spPr bwMode="auto">
              <a:xfrm rot="16200000">
                <a:off x="4307" y="1401"/>
                <a:ext cx="64" cy="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9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-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832" name="Rectangle 110"/>
              <p:cNvSpPr>
                <a:spLocks noChangeArrowheads="1"/>
              </p:cNvSpPr>
              <p:nvPr/>
            </p:nvSpPr>
            <p:spPr bwMode="auto">
              <a:xfrm rot="16200000">
                <a:off x="4267" y="1338"/>
                <a:ext cx="143" cy="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9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й с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833" name="Rectangle 111"/>
              <p:cNvSpPr>
                <a:spLocks noChangeArrowheads="1"/>
              </p:cNvSpPr>
              <p:nvPr/>
            </p:nvSpPr>
            <p:spPr bwMode="auto">
              <a:xfrm rot="16200000">
                <a:off x="4301" y="1284"/>
                <a:ext cx="75" cy="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9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е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834" name="Rectangle 112"/>
              <p:cNvSpPr>
                <a:spLocks noChangeArrowheads="1"/>
              </p:cNvSpPr>
              <p:nvPr/>
            </p:nvSpPr>
            <p:spPr bwMode="auto">
              <a:xfrm rot="16200000">
                <a:off x="4213" y="1165"/>
                <a:ext cx="252" cy="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9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местр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835" name="Rectangle 113"/>
              <p:cNvSpPr>
                <a:spLocks noChangeArrowheads="1"/>
              </p:cNvSpPr>
              <p:nvPr/>
            </p:nvSpPr>
            <p:spPr bwMode="auto">
              <a:xfrm rot="16200000">
                <a:off x="4310" y="1088"/>
                <a:ext cx="57" cy="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9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836" name="Rectangle 114"/>
              <p:cNvSpPr>
                <a:spLocks noChangeArrowheads="1"/>
              </p:cNvSpPr>
              <p:nvPr/>
            </p:nvSpPr>
            <p:spPr bwMode="auto">
              <a:xfrm rot="16200000">
                <a:off x="4288" y="1209"/>
                <a:ext cx="622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900" b="1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Планируемые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837" name="Rectangle 115"/>
              <p:cNvSpPr>
                <a:spLocks noChangeArrowheads="1"/>
              </p:cNvSpPr>
              <p:nvPr/>
            </p:nvSpPr>
            <p:spPr bwMode="auto">
              <a:xfrm rot="16200000">
                <a:off x="4441" y="1218"/>
                <a:ext cx="521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900" b="1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результаты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838" name="Rectangle 116"/>
              <p:cNvSpPr>
                <a:spLocks noChangeArrowheads="1"/>
              </p:cNvSpPr>
              <p:nvPr/>
            </p:nvSpPr>
            <p:spPr bwMode="auto">
              <a:xfrm rot="16200000">
                <a:off x="4578" y="1216"/>
                <a:ext cx="452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900" b="1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обучения 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839" name="Rectangle 117"/>
              <p:cNvSpPr>
                <a:spLocks noChangeArrowheads="1"/>
              </p:cNvSpPr>
              <p:nvPr/>
            </p:nvSpPr>
            <p:spPr bwMode="auto">
              <a:xfrm rot="16200000">
                <a:off x="4774" y="1078"/>
                <a:ext cx="59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900" b="1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840" name="Rectangle 118"/>
              <p:cNvSpPr>
                <a:spLocks noChangeArrowheads="1"/>
              </p:cNvSpPr>
              <p:nvPr/>
            </p:nvSpPr>
            <p:spPr bwMode="auto">
              <a:xfrm rot="16200000">
                <a:off x="4833" y="1496"/>
                <a:ext cx="146" cy="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9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(В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841" name="Rectangle 119"/>
              <p:cNvSpPr>
                <a:spLocks noChangeArrowheads="1"/>
              </p:cNvSpPr>
              <p:nvPr/>
            </p:nvSpPr>
            <p:spPr bwMode="auto">
              <a:xfrm rot="16200000">
                <a:off x="4868" y="1443"/>
                <a:ext cx="75" cy="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9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с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842" name="Rectangle 120"/>
              <p:cNvSpPr>
                <a:spLocks noChangeArrowheads="1"/>
              </p:cNvSpPr>
              <p:nvPr/>
            </p:nvSpPr>
            <p:spPr bwMode="auto">
              <a:xfrm rot="16200000">
                <a:off x="4746" y="1290"/>
                <a:ext cx="319" cy="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9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оответс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843" name="Rectangle 121"/>
              <p:cNvSpPr>
                <a:spLocks noChangeArrowheads="1"/>
              </p:cNvSpPr>
              <p:nvPr/>
            </p:nvSpPr>
            <p:spPr bwMode="auto">
              <a:xfrm rot="16200000">
                <a:off x="4869" y="1183"/>
                <a:ext cx="74" cy="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9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т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844" name="Rectangle 122"/>
              <p:cNvSpPr>
                <a:spLocks noChangeArrowheads="1"/>
              </p:cNvSpPr>
              <p:nvPr/>
            </p:nvSpPr>
            <p:spPr bwMode="auto">
              <a:xfrm rot="16200000">
                <a:off x="4820" y="1103"/>
                <a:ext cx="172" cy="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9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вии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845" name="Rectangle 123"/>
              <p:cNvSpPr>
                <a:spLocks noChangeArrowheads="1"/>
              </p:cNvSpPr>
              <p:nvPr/>
            </p:nvSpPr>
            <p:spPr bwMode="auto">
              <a:xfrm rot="16200000">
                <a:off x="4876" y="1049"/>
                <a:ext cx="59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900" b="1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846" name="Rectangle 124"/>
              <p:cNvSpPr>
                <a:spLocks noChangeArrowheads="1"/>
              </p:cNvSpPr>
              <p:nvPr/>
            </p:nvSpPr>
            <p:spPr bwMode="auto">
              <a:xfrm rot="16200000">
                <a:off x="4882" y="1032"/>
                <a:ext cx="57" cy="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8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847" name="Rectangle 125"/>
              <p:cNvSpPr>
                <a:spLocks noChangeArrowheads="1"/>
              </p:cNvSpPr>
              <p:nvPr/>
            </p:nvSpPr>
            <p:spPr bwMode="auto">
              <a:xfrm rot="16200000">
                <a:off x="4863" y="997"/>
                <a:ext cx="96" cy="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8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с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848" name="Rectangle 126"/>
              <p:cNvSpPr>
                <a:spLocks noChangeArrowheads="1"/>
              </p:cNvSpPr>
              <p:nvPr/>
            </p:nvSpPr>
            <p:spPr bwMode="auto">
              <a:xfrm rot="16200000">
                <a:off x="4825" y="1224"/>
                <a:ext cx="363" cy="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8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картами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849" name="Rectangle 127"/>
              <p:cNvSpPr>
                <a:spLocks noChangeArrowheads="1"/>
              </p:cNvSpPr>
              <p:nvPr/>
            </p:nvSpPr>
            <p:spPr bwMode="auto">
              <a:xfrm rot="16200000">
                <a:off x="4820" y="1206"/>
                <a:ext cx="559" cy="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8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компетенций)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850" name="Rectangle 128"/>
              <p:cNvSpPr>
                <a:spLocks noChangeArrowheads="1"/>
              </p:cNvSpPr>
              <p:nvPr/>
            </p:nvSpPr>
            <p:spPr bwMode="auto">
              <a:xfrm rot="16200000">
                <a:off x="5071" y="1070"/>
                <a:ext cx="57" cy="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8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851" name="Rectangle 129"/>
              <p:cNvSpPr>
                <a:spLocks noChangeArrowheads="1"/>
              </p:cNvSpPr>
              <p:nvPr/>
            </p:nvSpPr>
            <p:spPr bwMode="auto">
              <a:xfrm>
                <a:off x="226" y="1050"/>
                <a:ext cx="3" cy="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852" name="Rectangle 130"/>
              <p:cNvSpPr>
                <a:spLocks noChangeArrowheads="1"/>
              </p:cNvSpPr>
              <p:nvPr/>
            </p:nvSpPr>
            <p:spPr bwMode="auto">
              <a:xfrm>
                <a:off x="575" y="1050"/>
                <a:ext cx="3" cy="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853" name="Rectangle 131"/>
              <p:cNvSpPr>
                <a:spLocks noChangeArrowheads="1"/>
              </p:cNvSpPr>
              <p:nvPr/>
            </p:nvSpPr>
            <p:spPr bwMode="auto">
              <a:xfrm>
                <a:off x="2183" y="1050"/>
                <a:ext cx="3" cy="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854" name="Rectangle 132"/>
              <p:cNvSpPr>
                <a:spLocks noChangeArrowheads="1"/>
              </p:cNvSpPr>
              <p:nvPr/>
            </p:nvSpPr>
            <p:spPr bwMode="auto">
              <a:xfrm>
                <a:off x="2186" y="1050"/>
                <a:ext cx="322" cy="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855" name="Rectangle 133"/>
              <p:cNvSpPr>
                <a:spLocks noChangeArrowheads="1"/>
              </p:cNvSpPr>
              <p:nvPr/>
            </p:nvSpPr>
            <p:spPr bwMode="auto">
              <a:xfrm>
                <a:off x="2508" y="1050"/>
                <a:ext cx="4" cy="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856" name="Rectangle 134"/>
              <p:cNvSpPr>
                <a:spLocks noChangeArrowheads="1"/>
              </p:cNvSpPr>
              <p:nvPr/>
            </p:nvSpPr>
            <p:spPr bwMode="auto">
              <a:xfrm>
                <a:off x="2512" y="1050"/>
                <a:ext cx="191" cy="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857" name="Rectangle 135"/>
              <p:cNvSpPr>
                <a:spLocks noChangeArrowheads="1"/>
              </p:cNvSpPr>
              <p:nvPr/>
            </p:nvSpPr>
            <p:spPr bwMode="auto">
              <a:xfrm>
                <a:off x="2703" y="1050"/>
                <a:ext cx="4" cy="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858" name="Rectangle 136"/>
              <p:cNvSpPr>
                <a:spLocks noChangeArrowheads="1"/>
              </p:cNvSpPr>
              <p:nvPr/>
            </p:nvSpPr>
            <p:spPr bwMode="auto">
              <a:xfrm>
                <a:off x="2707" y="1050"/>
                <a:ext cx="257" cy="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859" name="Rectangle 137"/>
              <p:cNvSpPr>
                <a:spLocks noChangeArrowheads="1"/>
              </p:cNvSpPr>
              <p:nvPr/>
            </p:nvSpPr>
            <p:spPr bwMode="auto">
              <a:xfrm>
                <a:off x="2964" y="1050"/>
                <a:ext cx="3" cy="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860" name="Rectangle 138"/>
              <p:cNvSpPr>
                <a:spLocks noChangeArrowheads="1"/>
              </p:cNvSpPr>
              <p:nvPr/>
            </p:nvSpPr>
            <p:spPr bwMode="auto">
              <a:xfrm>
                <a:off x="2967" y="1050"/>
                <a:ext cx="257" cy="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861" name="Rectangle 139"/>
              <p:cNvSpPr>
                <a:spLocks noChangeArrowheads="1"/>
              </p:cNvSpPr>
              <p:nvPr/>
            </p:nvSpPr>
            <p:spPr bwMode="auto">
              <a:xfrm>
                <a:off x="3224" y="1050"/>
                <a:ext cx="3" cy="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862" name="Rectangle 140"/>
              <p:cNvSpPr>
                <a:spLocks noChangeArrowheads="1"/>
              </p:cNvSpPr>
              <p:nvPr/>
            </p:nvSpPr>
            <p:spPr bwMode="auto">
              <a:xfrm>
                <a:off x="3227" y="1050"/>
                <a:ext cx="257" cy="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863" name="Rectangle 141"/>
              <p:cNvSpPr>
                <a:spLocks noChangeArrowheads="1"/>
              </p:cNvSpPr>
              <p:nvPr/>
            </p:nvSpPr>
            <p:spPr bwMode="auto">
              <a:xfrm>
                <a:off x="3484" y="1050"/>
                <a:ext cx="4" cy="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864" name="Rectangle 142"/>
              <p:cNvSpPr>
                <a:spLocks noChangeArrowheads="1"/>
              </p:cNvSpPr>
              <p:nvPr/>
            </p:nvSpPr>
            <p:spPr bwMode="auto">
              <a:xfrm>
                <a:off x="3488" y="1050"/>
                <a:ext cx="256" cy="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865" name="Rectangle 143"/>
              <p:cNvSpPr>
                <a:spLocks noChangeArrowheads="1"/>
              </p:cNvSpPr>
              <p:nvPr/>
            </p:nvSpPr>
            <p:spPr bwMode="auto">
              <a:xfrm>
                <a:off x="3744" y="1050"/>
                <a:ext cx="4" cy="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866" name="Rectangle 144"/>
              <p:cNvSpPr>
                <a:spLocks noChangeArrowheads="1"/>
              </p:cNvSpPr>
              <p:nvPr/>
            </p:nvSpPr>
            <p:spPr bwMode="auto">
              <a:xfrm>
                <a:off x="3748" y="1050"/>
                <a:ext cx="257" cy="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867" name="Rectangle 145"/>
              <p:cNvSpPr>
                <a:spLocks noChangeArrowheads="1"/>
              </p:cNvSpPr>
              <p:nvPr/>
            </p:nvSpPr>
            <p:spPr bwMode="auto">
              <a:xfrm>
                <a:off x="4005" y="1050"/>
                <a:ext cx="3" cy="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868" name="Rectangle 146"/>
              <p:cNvSpPr>
                <a:spLocks noChangeArrowheads="1"/>
              </p:cNvSpPr>
              <p:nvPr/>
            </p:nvSpPr>
            <p:spPr bwMode="auto">
              <a:xfrm>
                <a:off x="4008" y="1050"/>
                <a:ext cx="257" cy="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869" name="Rectangle 147"/>
              <p:cNvSpPr>
                <a:spLocks noChangeArrowheads="1"/>
              </p:cNvSpPr>
              <p:nvPr/>
            </p:nvSpPr>
            <p:spPr bwMode="auto">
              <a:xfrm>
                <a:off x="4265" y="1050"/>
                <a:ext cx="3" cy="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870" name="Rectangle 148"/>
              <p:cNvSpPr>
                <a:spLocks noChangeArrowheads="1"/>
              </p:cNvSpPr>
              <p:nvPr/>
            </p:nvSpPr>
            <p:spPr bwMode="auto">
              <a:xfrm>
                <a:off x="4268" y="1050"/>
                <a:ext cx="257" cy="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871" name="Rectangle 149"/>
              <p:cNvSpPr>
                <a:spLocks noChangeArrowheads="1"/>
              </p:cNvSpPr>
              <p:nvPr/>
            </p:nvSpPr>
            <p:spPr bwMode="auto">
              <a:xfrm>
                <a:off x="4525" y="1050"/>
                <a:ext cx="4" cy="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872" name="Rectangle 150"/>
              <p:cNvSpPr>
                <a:spLocks noChangeArrowheads="1"/>
              </p:cNvSpPr>
              <p:nvPr/>
            </p:nvSpPr>
            <p:spPr bwMode="auto">
              <a:xfrm>
                <a:off x="4529" y="1050"/>
                <a:ext cx="690" cy="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873" name="Rectangle 151"/>
              <p:cNvSpPr>
                <a:spLocks noChangeArrowheads="1"/>
              </p:cNvSpPr>
              <p:nvPr/>
            </p:nvSpPr>
            <p:spPr bwMode="auto">
              <a:xfrm>
                <a:off x="5219" y="1050"/>
                <a:ext cx="4" cy="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874" name="Rectangle 152"/>
              <p:cNvSpPr>
                <a:spLocks noChangeArrowheads="1"/>
              </p:cNvSpPr>
              <p:nvPr/>
            </p:nvSpPr>
            <p:spPr bwMode="auto">
              <a:xfrm>
                <a:off x="5223" y="1050"/>
                <a:ext cx="3" cy="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875" name="Rectangle 153"/>
              <p:cNvSpPr>
                <a:spLocks noChangeArrowheads="1"/>
              </p:cNvSpPr>
              <p:nvPr/>
            </p:nvSpPr>
            <p:spPr bwMode="auto">
              <a:xfrm>
                <a:off x="5226" y="1050"/>
                <a:ext cx="45" cy="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876" name="Rectangle 154"/>
              <p:cNvSpPr>
                <a:spLocks noChangeArrowheads="1"/>
              </p:cNvSpPr>
              <p:nvPr/>
            </p:nvSpPr>
            <p:spPr bwMode="auto">
              <a:xfrm>
                <a:off x="5271" y="1050"/>
                <a:ext cx="4" cy="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877" name="Rectangle 155"/>
              <p:cNvSpPr>
                <a:spLocks noChangeArrowheads="1"/>
              </p:cNvSpPr>
              <p:nvPr/>
            </p:nvSpPr>
            <p:spPr bwMode="auto">
              <a:xfrm>
                <a:off x="5271" y="1050"/>
                <a:ext cx="4" cy="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878" name="Rectangle 156"/>
              <p:cNvSpPr>
                <a:spLocks noChangeArrowheads="1"/>
              </p:cNvSpPr>
              <p:nvPr/>
            </p:nvSpPr>
            <p:spPr bwMode="auto">
              <a:xfrm>
                <a:off x="226" y="1052"/>
                <a:ext cx="3" cy="580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879" name="Rectangle 157"/>
              <p:cNvSpPr>
                <a:spLocks noChangeArrowheads="1"/>
              </p:cNvSpPr>
              <p:nvPr/>
            </p:nvSpPr>
            <p:spPr bwMode="auto">
              <a:xfrm>
                <a:off x="575" y="1052"/>
                <a:ext cx="3" cy="580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880" name="Rectangle 158"/>
              <p:cNvSpPr>
                <a:spLocks noChangeArrowheads="1"/>
              </p:cNvSpPr>
              <p:nvPr/>
            </p:nvSpPr>
            <p:spPr bwMode="auto">
              <a:xfrm>
                <a:off x="2183" y="1052"/>
                <a:ext cx="3" cy="580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881" name="Rectangle 159"/>
              <p:cNvSpPr>
                <a:spLocks noChangeArrowheads="1"/>
              </p:cNvSpPr>
              <p:nvPr/>
            </p:nvSpPr>
            <p:spPr bwMode="auto">
              <a:xfrm>
                <a:off x="2508" y="1052"/>
                <a:ext cx="4" cy="580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882" name="Rectangle 160"/>
              <p:cNvSpPr>
                <a:spLocks noChangeArrowheads="1"/>
              </p:cNvSpPr>
              <p:nvPr/>
            </p:nvSpPr>
            <p:spPr bwMode="auto">
              <a:xfrm>
                <a:off x="2703" y="1052"/>
                <a:ext cx="4" cy="580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883" name="Rectangle 161"/>
              <p:cNvSpPr>
                <a:spLocks noChangeArrowheads="1"/>
              </p:cNvSpPr>
              <p:nvPr/>
            </p:nvSpPr>
            <p:spPr bwMode="auto">
              <a:xfrm>
                <a:off x="2964" y="1052"/>
                <a:ext cx="3" cy="580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884" name="Rectangle 162"/>
              <p:cNvSpPr>
                <a:spLocks noChangeArrowheads="1"/>
              </p:cNvSpPr>
              <p:nvPr/>
            </p:nvSpPr>
            <p:spPr bwMode="auto">
              <a:xfrm>
                <a:off x="3224" y="1052"/>
                <a:ext cx="3" cy="580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885" name="Rectangle 163"/>
              <p:cNvSpPr>
                <a:spLocks noChangeArrowheads="1"/>
              </p:cNvSpPr>
              <p:nvPr/>
            </p:nvSpPr>
            <p:spPr bwMode="auto">
              <a:xfrm>
                <a:off x="3484" y="1052"/>
                <a:ext cx="4" cy="580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886" name="Rectangle 164"/>
              <p:cNvSpPr>
                <a:spLocks noChangeArrowheads="1"/>
              </p:cNvSpPr>
              <p:nvPr/>
            </p:nvSpPr>
            <p:spPr bwMode="auto">
              <a:xfrm>
                <a:off x="3744" y="1052"/>
                <a:ext cx="4" cy="580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887" name="Rectangle 165"/>
              <p:cNvSpPr>
                <a:spLocks noChangeArrowheads="1"/>
              </p:cNvSpPr>
              <p:nvPr/>
            </p:nvSpPr>
            <p:spPr bwMode="auto">
              <a:xfrm>
                <a:off x="4005" y="1052"/>
                <a:ext cx="3" cy="580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888" name="Rectangle 166"/>
              <p:cNvSpPr>
                <a:spLocks noChangeArrowheads="1"/>
              </p:cNvSpPr>
              <p:nvPr/>
            </p:nvSpPr>
            <p:spPr bwMode="auto">
              <a:xfrm>
                <a:off x="4265" y="1052"/>
                <a:ext cx="3" cy="580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889" name="Rectangle 167"/>
              <p:cNvSpPr>
                <a:spLocks noChangeArrowheads="1"/>
              </p:cNvSpPr>
              <p:nvPr/>
            </p:nvSpPr>
            <p:spPr bwMode="auto">
              <a:xfrm>
                <a:off x="4525" y="1052"/>
                <a:ext cx="4" cy="580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890" name="Rectangle 168"/>
              <p:cNvSpPr>
                <a:spLocks noChangeArrowheads="1"/>
              </p:cNvSpPr>
              <p:nvPr/>
            </p:nvSpPr>
            <p:spPr bwMode="auto">
              <a:xfrm>
                <a:off x="5219" y="1052"/>
                <a:ext cx="4" cy="580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891" name="Rectangle 169"/>
              <p:cNvSpPr>
                <a:spLocks noChangeArrowheads="1"/>
              </p:cNvSpPr>
              <p:nvPr/>
            </p:nvSpPr>
            <p:spPr bwMode="auto">
              <a:xfrm>
                <a:off x="3866" y="1635"/>
                <a:ext cx="57" cy="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900" i="1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892" name="Rectangle 170"/>
              <p:cNvSpPr>
                <a:spLocks noChangeArrowheads="1"/>
              </p:cNvSpPr>
              <p:nvPr/>
            </p:nvSpPr>
            <p:spPr bwMode="auto">
              <a:xfrm>
                <a:off x="226" y="1632"/>
                <a:ext cx="3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893" name="Rectangle 171"/>
              <p:cNvSpPr>
                <a:spLocks noChangeArrowheads="1"/>
              </p:cNvSpPr>
              <p:nvPr/>
            </p:nvSpPr>
            <p:spPr bwMode="auto">
              <a:xfrm>
                <a:off x="575" y="1632"/>
                <a:ext cx="3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894" name="Rectangle 172"/>
              <p:cNvSpPr>
                <a:spLocks noChangeArrowheads="1"/>
              </p:cNvSpPr>
              <p:nvPr/>
            </p:nvSpPr>
            <p:spPr bwMode="auto">
              <a:xfrm>
                <a:off x="2183" y="1632"/>
                <a:ext cx="3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895" name="Rectangle 173"/>
              <p:cNvSpPr>
                <a:spLocks noChangeArrowheads="1"/>
              </p:cNvSpPr>
              <p:nvPr/>
            </p:nvSpPr>
            <p:spPr bwMode="auto">
              <a:xfrm>
                <a:off x="2508" y="1632"/>
                <a:ext cx="4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896" name="Rectangle 174"/>
              <p:cNvSpPr>
                <a:spLocks noChangeArrowheads="1"/>
              </p:cNvSpPr>
              <p:nvPr/>
            </p:nvSpPr>
            <p:spPr bwMode="auto">
              <a:xfrm>
                <a:off x="2512" y="1632"/>
                <a:ext cx="191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897" name="Rectangle 175"/>
              <p:cNvSpPr>
                <a:spLocks noChangeArrowheads="1"/>
              </p:cNvSpPr>
              <p:nvPr/>
            </p:nvSpPr>
            <p:spPr bwMode="auto">
              <a:xfrm>
                <a:off x="2703" y="1632"/>
                <a:ext cx="4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898" name="Rectangle 176"/>
              <p:cNvSpPr>
                <a:spLocks noChangeArrowheads="1"/>
              </p:cNvSpPr>
              <p:nvPr/>
            </p:nvSpPr>
            <p:spPr bwMode="auto">
              <a:xfrm>
                <a:off x="2707" y="1632"/>
                <a:ext cx="257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899" name="Rectangle 177"/>
              <p:cNvSpPr>
                <a:spLocks noChangeArrowheads="1"/>
              </p:cNvSpPr>
              <p:nvPr/>
            </p:nvSpPr>
            <p:spPr bwMode="auto">
              <a:xfrm>
                <a:off x="2964" y="1632"/>
                <a:ext cx="3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900" name="Rectangle 178"/>
              <p:cNvSpPr>
                <a:spLocks noChangeArrowheads="1"/>
              </p:cNvSpPr>
              <p:nvPr/>
            </p:nvSpPr>
            <p:spPr bwMode="auto">
              <a:xfrm>
                <a:off x="2967" y="1632"/>
                <a:ext cx="257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901" name="Rectangle 179"/>
              <p:cNvSpPr>
                <a:spLocks noChangeArrowheads="1"/>
              </p:cNvSpPr>
              <p:nvPr/>
            </p:nvSpPr>
            <p:spPr bwMode="auto">
              <a:xfrm>
                <a:off x="3224" y="1632"/>
                <a:ext cx="3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902" name="Rectangle 180"/>
              <p:cNvSpPr>
                <a:spLocks noChangeArrowheads="1"/>
              </p:cNvSpPr>
              <p:nvPr/>
            </p:nvSpPr>
            <p:spPr bwMode="auto">
              <a:xfrm>
                <a:off x="3227" y="1632"/>
                <a:ext cx="257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903" name="Rectangle 181"/>
              <p:cNvSpPr>
                <a:spLocks noChangeArrowheads="1"/>
              </p:cNvSpPr>
              <p:nvPr/>
            </p:nvSpPr>
            <p:spPr bwMode="auto">
              <a:xfrm>
                <a:off x="3484" y="1632"/>
                <a:ext cx="4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904" name="Rectangle 182"/>
              <p:cNvSpPr>
                <a:spLocks noChangeArrowheads="1"/>
              </p:cNvSpPr>
              <p:nvPr/>
            </p:nvSpPr>
            <p:spPr bwMode="auto">
              <a:xfrm>
                <a:off x="3488" y="1632"/>
                <a:ext cx="256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905" name="Rectangle 183"/>
              <p:cNvSpPr>
                <a:spLocks noChangeArrowheads="1"/>
              </p:cNvSpPr>
              <p:nvPr/>
            </p:nvSpPr>
            <p:spPr bwMode="auto">
              <a:xfrm>
                <a:off x="3744" y="1632"/>
                <a:ext cx="4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906" name="Rectangle 184"/>
              <p:cNvSpPr>
                <a:spLocks noChangeArrowheads="1"/>
              </p:cNvSpPr>
              <p:nvPr/>
            </p:nvSpPr>
            <p:spPr bwMode="auto">
              <a:xfrm>
                <a:off x="3748" y="1632"/>
                <a:ext cx="257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907" name="Rectangle 185"/>
              <p:cNvSpPr>
                <a:spLocks noChangeArrowheads="1"/>
              </p:cNvSpPr>
              <p:nvPr/>
            </p:nvSpPr>
            <p:spPr bwMode="auto">
              <a:xfrm>
                <a:off x="4005" y="1632"/>
                <a:ext cx="3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908" name="Rectangle 186"/>
              <p:cNvSpPr>
                <a:spLocks noChangeArrowheads="1"/>
              </p:cNvSpPr>
              <p:nvPr/>
            </p:nvSpPr>
            <p:spPr bwMode="auto">
              <a:xfrm>
                <a:off x="4008" y="1632"/>
                <a:ext cx="257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909" name="Rectangle 187"/>
              <p:cNvSpPr>
                <a:spLocks noChangeArrowheads="1"/>
              </p:cNvSpPr>
              <p:nvPr/>
            </p:nvSpPr>
            <p:spPr bwMode="auto">
              <a:xfrm>
                <a:off x="4265" y="1632"/>
                <a:ext cx="3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910" name="Rectangle 188"/>
              <p:cNvSpPr>
                <a:spLocks noChangeArrowheads="1"/>
              </p:cNvSpPr>
              <p:nvPr/>
            </p:nvSpPr>
            <p:spPr bwMode="auto">
              <a:xfrm>
                <a:off x="4268" y="1632"/>
                <a:ext cx="257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911" name="Rectangle 189"/>
              <p:cNvSpPr>
                <a:spLocks noChangeArrowheads="1"/>
              </p:cNvSpPr>
              <p:nvPr/>
            </p:nvSpPr>
            <p:spPr bwMode="auto">
              <a:xfrm>
                <a:off x="4525" y="1632"/>
                <a:ext cx="4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912" name="Rectangle 190"/>
              <p:cNvSpPr>
                <a:spLocks noChangeArrowheads="1"/>
              </p:cNvSpPr>
              <p:nvPr/>
            </p:nvSpPr>
            <p:spPr bwMode="auto">
              <a:xfrm>
                <a:off x="4529" y="1632"/>
                <a:ext cx="690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913" name="Rectangle 191"/>
              <p:cNvSpPr>
                <a:spLocks noChangeArrowheads="1"/>
              </p:cNvSpPr>
              <p:nvPr/>
            </p:nvSpPr>
            <p:spPr bwMode="auto">
              <a:xfrm>
                <a:off x="5219" y="1632"/>
                <a:ext cx="4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914" name="Rectangle 192"/>
              <p:cNvSpPr>
                <a:spLocks noChangeArrowheads="1"/>
              </p:cNvSpPr>
              <p:nvPr/>
            </p:nvSpPr>
            <p:spPr bwMode="auto">
              <a:xfrm>
                <a:off x="226" y="1635"/>
                <a:ext cx="3" cy="8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915" name="Rectangle 193"/>
              <p:cNvSpPr>
                <a:spLocks noChangeArrowheads="1"/>
              </p:cNvSpPr>
              <p:nvPr/>
            </p:nvSpPr>
            <p:spPr bwMode="auto">
              <a:xfrm>
                <a:off x="575" y="1635"/>
                <a:ext cx="3" cy="8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916" name="Rectangle 194"/>
              <p:cNvSpPr>
                <a:spLocks noChangeArrowheads="1"/>
              </p:cNvSpPr>
              <p:nvPr/>
            </p:nvSpPr>
            <p:spPr bwMode="auto">
              <a:xfrm>
                <a:off x="2183" y="1635"/>
                <a:ext cx="3" cy="8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917" name="Rectangle 195"/>
              <p:cNvSpPr>
                <a:spLocks noChangeArrowheads="1"/>
              </p:cNvSpPr>
              <p:nvPr/>
            </p:nvSpPr>
            <p:spPr bwMode="auto">
              <a:xfrm>
                <a:off x="2508" y="1635"/>
                <a:ext cx="4" cy="8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918" name="Rectangle 196"/>
              <p:cNvSpPr>
                <a:spLocks noChangeArrowheads="1"/>
              </p:cNvSpPr>
              <p:nvPr/>
            </p:nvSpPr>
            <p:spPr bwMode="auto">
              <a:xfrm>
                <a:off x="5219" y="1635"/>
                <a:ext cx="4" cy="8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919" name="Rectangle 197"/>
              <p:cNvSpPr>
                <a:spLocks noChangeArrowheads="1"/>
              </p:cNvSpPr>
              <p:nvPr/>
            </p:nvSpPr>
            <p:spPr bwMode="auto">
              <a:xfrm>
                <a:off x="2608" y="1719"/>
                <a:ext cx="57" cy="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9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920" name="Rectangle 198"/>
              <p:cNvSpPr>
                <a:spLocks noChangeArrowheads="1"/>
              </p:cNvSpPr>
              <p:nvPr/>
            </p:nvSpPr>
            <p:spPr bwMode="auto">
              <a:xfrm>
                <a:off x="2836" y="1719"/>
                <a:ext cx="57" cy="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9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921" name="Rectangle 199"/>
              <p:cNvSpPr>
                <a:spLocks noChangeArrowheads="1"/>
              </p:cNvSpPr>
              <p:nvPr/>
            </p:nvSpPr>
            <p:spPr bwMode="auto">
              <a:xfrm>
                <a:off x="3096" y="1719"/>
                <a:ext cx="57" cy="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9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922" name="Rectangle 200"/>
              <p:cNvSpPr>
                <a:spLocks noChangeArrowheads="1"/>
              </p:cNvSpPr>
              <p:nvPr/>
            </p:nvSpPr>
            <p:spPr bwMode="auto">
              <a:xfrm>
                <a:off x="3357" y="1719"/>
                <a:ext cx="57" cy="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9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923" name="Rectangle 201"/>
              <p:cNvSpPr>
                <a:spLocks noChangeArrowheads="1"/>
              </p:cNvSpPr>
              <p:nvPr/>
            </p:nvSpPr>
            <p:spPr bwMode="auto">
              <a:xfrm>
                <a:off x="3617" y="1719"/>
                <a:ext cx="57" cy="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9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924" name="Rectangle 202"/>
              <p:cNvSpPr>
                <a:spLocks noChangeArrowheads="1"/>
              </p:cNvSpPr>
              <p:nvPr/>
            </p:nvSpPr>
            <p:spPr bwMode="auto">
              <a:xfrm>
                <a:off x="3877" y="1719"/>
                <a:ext cx="57" cy="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9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925" name="Rectangle 203"/>
              <p:cNvSpPr>
                <a:spLocks noChangeArrowheads="1"/>
              </p:cNvSpPr>
              <p:nvPr/>
            </p:nvSpPr>
            <p:spPr bwMode="auto">
              <a:xfrm>
                <a:off x="4137" y="1719"/>
                <a:ext cx="57" cy="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9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926" name="Rectangle 204"/>
              <p:cNvSpPr>
                <a:spLocks noChangeArrowheads="1"/>
              </p:cNvSpPr>
              <p:nvPr/>
            </p:nvSpPr>
            <p:spPr bwMode="auto">
              <a:xfrm>
                <a:off x="4398" y="1719"/>
                <a:ext cx="57" cy="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9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927" name="Rectangle 205"/>
              <p:cNvSpPr>
                <a:spLocks noChangeArrowheads="1"/>
              </p:cNvSpPr>
              <p:nvPr/>
            </p:nvSpPr>
            <p:spPr bwMode="auto">
              <a:xfrm>
                <a:off x="4863" y="1719"/>
                <a:ext cx="57" cy="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9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928" name="Rectangle 206"/>
              <p:cNvSpPr>
                <a:spLocks noChangeArrowheads="1"/>
              </p:cNvSpPr>
              <p:nvPr/>
            </p:nvSpPr>
            <p:spPr bwMode="auto">
              <a:xfrm>
                <a:off x="4885" y="1719"/>
                <a:ext cx="57" cy="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9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929" name="Rectangle 207"/>
              <p:cNvSpPr>
                <a:spLocks noChangeArrowheads="1"/>
              </p:cNvSpPr>
              <p:nvPr/>
            </p:nvSpPr>
            <p:spPr bwMode="auto">
              <a:xfrm>
                <a:off x="226" y="1717"/>
                <a:ext cx="3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930" name="Rectangle 208"/>
              <p:cNvSpPr>
                <a:spLocks noChangeArrowheads="1"/>
              </p:cNvSpPr>
              <p:nvPr/>
            </p:nvSpPr>
            <p:spPr bwMode="auto">
              <a:xfrm>
                <a:off x="575" y="1717"/>
                <a:ext cx="3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931" name="Rectangle 209"/>
              <p:cNvSpPr>
                <a:spLocks noChangeArrowheads="1"/>
              </p:cNvSpPr>
              <p:nvPr/>
            </p:nvSpPr>
            <p:spPr bwMode="auto">
              <a:xfrm>
                <a:off x="2183" y="1717"/>
                <a:ext cx="3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932" name="Rectangle 210"/>
              <p:cNvSpPr>
                <a:spLocks noChangeArrowheads="1"/>
              </p:cNvSpPr>
              <p:nvPr/>
            </p:nvSpPr>
            <p:spPr bwMode="auto">
              <a:xfrm>
                <a:off x="2508" y="1717"/>
                <a:ext cx="4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21" name="Group 412"/>
            <p:cNvGrpSpPr>
              <a:grpSpLocks/>
            </p:cNvGrpSpPr>
            <p:nvPr/>
          </p:nvGrpSpPr>
          <p:grpSpPr bwMode="auto">
            <a:xfrm>
              <a:off x="200" y="1717"/>
              <a:ext cx="5090" cy="362"/>
              <a:chOff x="200" y="1717"/>
              <a:chExt cx="5090" cy="362"/>
            </a:xfrm>
          </p:grpSpPr>
          <p:sp>
            <p:nvSpPr>
              <p:cNvPr id="1533" name="Rectangle 212"/>
              <p:cNvSpPr>
                <a:spLocks noChangeArrowheads="1"/>
              </p:cNvSpPr>
              <p:nvPr/>
            </p:nvSpPr>
            <p:spPr bwMode="auto">
              <a:xfrm>
                <a:off x="2512" y="1717"/>
                <a:ext cx="191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534" name="Rectangle 213"/>
              <p:cNvSpPr>
                <a:spLocks noChangeArrowheads="1"/>
              </p:cNvSpPr>
              <p:nvPr/>
            </p:nvSpPr>
            <p:spPr bwMode="auto">
              <a:xfrm>
                <a:off x="2703" y="1717"/>
                <a:ext cx="4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535" name="Rectangle 214"/>
              <p:cNvSpPr>
                <a:spLocks noChangeArrowheads="1"/>
              </p:cNvSpPr>
              <p:nvPr/>
            </p:nvSpPr>
            <p:spPr bwMode="auto">
              <a:xfrm>
                <a:off x="2707" y="1717"/>
                <a:ext cx="257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536" name="Rectangle 215"/>
              <p:cNvSpPr>
                <a:spLocks noChangeArrowheads="1"/>
              </p:cNvSpPr>
              <p:nvPr/>
            </p:nvSpPr>
            <p:spPr bwMode="auto">
              <a:xfrm>
                <a:off x="2964" y="1717"/>
                <a:ext cx="3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537" name="Rectangle 216"/>
              <p:cNvSpPr>
                <a:spLocks noChangeArrowheads="1"/>
              </p:cNvSpPr>
              <p:nvPr/>
            </p:nvSpPr>
            <p:spPr bwMode="auto">
              <a:xfrm>
                <a:off x="2967" y="1717"/>
                <a:ext cx="257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538" name="Rectangle 217"/>
              <p:cNvSpPr>
                <a:spLocks noChangeArrowheads="1"/>
              </p:cNvSpPr>
              <p:nvPr/>
            </p:nvSpPr>
            <p:spPr bwMode="auto">
              <a:xfrm>
                <a:off x="3224" y="1717"/>
                <a:ext cx="3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539" name="Rectangle 218"/>
              <p:cNvSpPr>
                <a:spLocks noChangeArrowheads="1"/>
              </p:cNvSpPr>
              <p:nvPr/>
            </p:nvSpPr>
            <p:spPr bwMode="auto">
              <a:xfrm>
                <a:off x="3227" y="1717"/>
                <a:ext cx="257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540" name="Rectangle 219"/>
              <p:cNvSpPr>
                <a:spLocks noChangeArrowheads="1"/>
              </p:cNvSpPr>
              <p:nvPr/>
            </p:nvSpPr>
            <p:spPr bwMode="auto">
              <a:xfrm>
                <a:off x="3484" y="1717"/>
                <a:ext cx="4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541" name="Rectangle 220"/>
              <p:cNvSpPr>
                <a:spLocks noChangeArrowheads="1"/>
              </p:cNvSpPr>
              <p:nvPr/>
            </p:nvSpPr>
            <p:spPr bwMode="auto">
              <a:xfrm>
                <a:off x="3488" y="1717"/>
                <a:ext cx="256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542" name="Rectangle 221"/>
              <p:cNvSpPr>
                <a:spLocks noChangeArrowheads="1"/>
              </p:cNvSpPr>
              <p:nvPr/>
            </p:nvSpPr>
            <p:spPr bwMode="auto">
              <a:xfrm>
                <a:off x="3744" y="1717"/>
                <a:ext cx="4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543" name="Rectangle 222"/>
              <p:cNvSpPr>
                <a:spLocks noChangeArrowheads="1"/>
              </p:cNvSpPr>
              <p:nvPr/>
            </p:nvSpPr>
            <p:spPr bwMode="auto">
              <a:xfrm>
                <a:off x="3748" y="1717"/>
                <a:ext cx="257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544" name="Rectangle 223"/>
              <p:cNvSpPr>
                <a:spLocks noChangeArrowheads="1"/>
              </p:cNvSpPr>
              <p:nvPr/>
            </p:nvSpPr>
            <p:spPr bwMode="auto">
              <a:xfrm>
                <a:off x="4005" y="1717"/>
                <a:ext cx="3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545" name="Rectangle 224"/>
              <p:cNvSpPr>
                <a:spLocks noChangeArrowheads="1"/>
              </p:cNvSpPr>
              <p:nvPr/>
            </p:nvSpPr>
            <p:spPr bwMode="auto">
              <a:xfrm>
                <a:off x="4008" y="1717"/>
                <a:ext cx="257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546" name="Rectangle 225"/>
              <p:cNvSpPr>
                <a:spLocks noChangeArrowheads="1"/>
              </p:cNvSpPr>
              <p:nvPr/>
            </p:nvSpPr>
            <p:spPr bwMode="auto">
              <a:xfrm>
                <a:off x="4265" y="1717"/>
                <a:ext cx="3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547" name="Rectangle 226"/>
              <p:cNvSpPr>
                <a:spLocks noChangeArrowheads="1"/>
              </p:cNvSpPr>
              <p:nvPr/>
            </p:nvSpPr>
            <p:spPr bwMode="auto">
              <a:xfrm>
                <a:off x="4268" y="1717"/>
                <a:ext cx="257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548" name="Rectangle 227"/>
              <p:cNvSpPr>
                <a:spLocks noChangeArrowheads="1"/>
              </p:cNvSpPr>
              <p:nvPr/>
            </p:nvSpPr>
            <p:spPr bwMode="auto">
              <a:xfrm>
                <a:off x="4525" y="1717"/>
                <a:ext cx="4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549" name="Rectangle 228"/>
              <p:cNvSpPr>
                <a:spLocks noChangeArrowheads="1"/>
              </p:cNvSpPr>
              <p:nvPr/>
            </p:nvSpPr>
            <p:spPr bwMode="auto">
              <a:xfrm>
                <a:off x="4529" y="1717"/>
                <a:ext cx="690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550" name="Rectangle 229"/>
              <p:cNvSpPr>
                <a:spLocks noChangeArrowheads="1"/>
              </p:cNvSpPr>
              <p:nvPr/>
            </p:nvSpPr>
            <p:spPr bwMode="auto">
              <a:xfrm>
                <a:off x="5219" y="1717"/>
                <a:ext cx="4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551" name="Rectangle 230"/>
              <p:cNvSpPr>
                <a:spLocks noChangeArrowheads="1"/>
              </p:cNvSpPr>
              <p:nvPr/>
            </p:nvSpPr>
            <p:spPr bwMode="auto">
              <a:xfrm>
                <a:off x="226" y="1720"/>
                <a:ext cx="3" cy="81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552" name="Rectangle 231"/>
              <p:cNvSpPr>
                <a:spLocks noChangeArrowheads="1"/>
              </p:cNvSpPr>
              <p:nvPr/>
            </p:nvSpPr>
            <p:spPr bwMode="auto">
              <a:xfrm>
                <a:off x="226" y="1801"/>
                <a:ext cx="3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553" name="Rectangle 232"/>
              <p:cNvSpPr>
                <a:spLocks noChangeArrowheads="1"/>
              </p:cNvSpPr>
              <p:nvPr/>
            </p:nvSpPr>
            <p:spPr bwMode="auto">
              <a:xfrm>
                <a:off x="226" y="1801"/>
                <a:ext cx="3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554" name="Rectangle 233"/>
              <p:cNvSpPr>
                <a:spLocks noChangeArrowheads="1"/>
              </p:cNvSpPr>
              <p:nvPr/>
            </p:nvSpPr>
            <p:spPr bwMode="auto">
              <a:xfrm>
                <a:off x="229" y="1801"/>
                <a:ext cx="346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555" name="Rectangle 234"/>
              <p:cNvSpPr>
                <a:spLocks noChangeArrowheads="1"/>
              </p:cNvSpPr>
              <p:nvPr/>
            </p:nvSpPr>
            <p:spPr bwMode="auto">
              <a:xfrm>
                <a:off x="575" y="1720"/>
                <a:ext cx="3" cy="81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556" name="Rectangle 235"/>
              <p:cNvSpPr>
                <a:spLocks noChangeArrowheads="1"/>
              </p:cNvSpPr>
              <p:nvPr/>
            </p:nvSpPr>
            <p:spPr bwMode="auto">
              <a:xfrm>
                <a:off x="575" y="1801"/>
                <a:ext cx="3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557" name="Rectangle 236"/>
              <p:cNvSpPr>
                <a:spLocks noChangeArrowheads="1"/>
              </p:cNvSpPr>
              <p:nvPr/>
            </p:nvSpPr>
            <p:spPr bwMode="auto">
              <a:xfrm>
                <a:off x="578" y="1801"/>
                <a:ext cx="1605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558" name="Rectangle 237"/>
              <p:cNvSpPr>
                <a:spLocks noChangeArrowheads="1"/>
              </p:cNvSpPr>
              <p:nvPr/>
            </p:nvSpPr>
            <p:spPr bwMode="auto">
              <a:xfrm>
                <a:off x="2183" y="1720"/>
                <a:ext cx="3" cy="81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559" name="Rectangle 238"/>
              <p:cNvSpPr>
                <a:spLocks noChangeArrowheads="1"/>
              </p:cNvSpPr>
              <p:nvPr/>
            </p:nvSpPr>
            <p:spPr bwMode="auto">
              <a:xfrm>
                <a:off x="2183" y="1801"/>
                <a:ext cx="3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560" name="Rectangle 239"/>
              <p:cNvSpPr>
                <a:spLocks noChangeArrowheads="1"/>
              </p:cNvSpPr>
              <p:nvPr/>
            </p:nvSpPr>
            <p:spPr bwMode="auto">
              <a:xfrm>
                <a:off x="2186" y="1801"/>
                <a:ext cx="322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561" name="Rectangle 240"/>
              <p:cNvSpPr>
                <a:spLocks noChangeArrowheads="1"/>
              </p:cNvSpPr>
              <p:nvPr/>
            </p:nvSpPr>
            <p:spPr bwMode="auto">
              <a:xfrm>
                <a:off x="2508" y="1720"/>
                <a:ext cx="4" cy="81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562" name="Rectangle 241"/>
              <p:cNvSpPr>
                <a:spLocks noChangeArrowheads="1"/>
              </p:cNvSpPr>
              <p:nvPr/>
            </p:nvSpPr>
            <p:spPr bwMode="auto">
              <a:xfrm>
                <a:off x="2508" y="1801"/>
                <a:ext cx="4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563" name="Rectangle 242"/>
              <p:cNvSpPr>
                <a:spLocks noChangeArrowheads="1"/>
              </p:cNvSpPr>
              <p:nvPr/>
            </p:nvSpPr>
            <p:spPr bwMode="auto">
              <a:xfrm>
                <a:off x="2512" y="1801"/>
                <a:ext cx="191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564" name="Rectangle 243"/>
              <p:cNvSpPr>
                <a:spLocks noChangeArrowheads="1"/>
              </p:cNvSpPr>
              <p:nvPr/>
            </p:nvSpPr>
            <p:spPr bwMode="auto">
              <a:xfrm>
                <a:off x="2703" y="1720"/>
                <a:ext cx="4" cy="81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565" name="Rectangle 244"/>
              <p:cNvSpPr>
                <a:spLocks noChangeArrowheads="1"/>
              </p:cNvSpPr>
              <p:nvPr/>
            </p:nvSpPr>
            <p:spPr bwMode="auto">
              <a:xfrm>
                <a:off x="2703" y="1801"/>
                <a:ext cx="4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566" name="Rectangle 245"/>
              <p:cNvSpPr>
                <a:spLocks noChangeArrowheads="1"/>
              </p:cNvSpPr>
              <p:nvPr/>
            </p:nvSpPr>
            <p:spPr bwMode="auto">
              <a:xfrm>
                <a:off x="2707" y="1801"/>
                <a:ext cx="257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567" name="Rectangle 246"/>
              <p:cNvSpPr>
                <a:spLocks noChangeArrowheads="1"/>
              </p:cNvSpPr>
              <p:nvPr/>
            </p:nvSpPr>
            <p:spPr bwMode="auto">
              <a:xfrm>
                <a:off x="2964" y="1720"/>
                <a:ext cx="3" cy="81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568" name="Rectangle 247"/>
              <p:cNvSpPr>
                <a:spLocks noChangeArrowheads="1"/>
              </p:cNvSpPr>
              <p:nvPr/>
            </p:nvSpPr>
            <p:spPr bwMode="auto">
              <a:xfrm>
                <a:off x="2964" y="1801"/>
                <a:ext cx="3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569" name="Rectangle 248"/>
              <p:cNvSpPr>
                <a:spLocks noChangeArrowheads="1"/>
              </p:cNvSpPr>
              <p:nvPr/>
            </p:nvSpPr>
            <p:spPr bwMode="auto">
              <a:xfrm>
                <a:off x="2967" y="1801"/>
                <a:ext cx="257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570" name="Rectangle 249"/>
              <p:cNvSpPr>
                <a:spLocks noChangeArrowheads="1"/>
              </p:cNvSpPr>
              <p:nvPr/>
            </p:nvSpPr>
            <p:spPr bwMode="auto">
              <a:xfrm>
                <a:off x="3224" y="1720"/>
                <a:ext cx="3" cy="81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571" name="Rectangle 250"/>
              <p:cNvSpPr>
                <a:spLocks noChangeArrowheads="1"/>
              </p:cNvSpPr>
              <p:nvPr/>
            </p:nvSpPr>
            <p:spPr bwMode="auto">
              <a:xfrm>
                <a:off x="3224" y="1801"/>
                <a:ext cx="3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572" name="Rectangle 251"/>
              <p:cNvSpPr>
                <a:spLocks noChangeArrowheads="1"/>
              </p:cNvSpPr>
              <p:nvPr/>
            </p:nvSpPr>
            <p:spPr bwMode="auto">
              <a:xfrm>
                <a:off x="3227" y="1801"/>
                <a:ext cx="257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573" name="Rectangle 252"/>
              <p:cNvSpPr>
                <a:spLocks noChangeArrowheads="1"/>
              </p:cNvSpPr>
              <p:nvPr/>
            </p:nvSpPr>
            <p:spPr bwMode="auto">
              <a:xfrm>
                <a:off x="3484" y="1720"/>
                <a:ext cx="4" cy="81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574" name="Rectangle 253"/>
              <p:cNvSpPr>
                <a:spLocks noChangeArrowheads="1"/>
              </p:cNvSpPr>
              <p:nvPr/>
            </p:nvSpPr>
            <p:spPr bwMode="auto">
              <a:xfrm>
                <a:off x="3484" y="1801"/>
                <a:ext cx="4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575" name="Rectangle 254"/>
              <p:cNvSpPr>
                <a:spLocks noChangeArrowheads="1"/>
              </p:cNvSpPr>
              <p:nvPr/>
            </p:nvSpPr>
            <p:spPr bwMode="auto">
              <a:xfrm>
                <a:off x="3488" y="1801"/>
                <a:ext cx="256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576" name="Rectangle 255"/>
              <p:cNvSpPr>
                <a:spLocks noChangeArrowheads="1"/>
              </p:cNvSpPr>
              <p:nvPr/>
            </p:nvSpPr>
            <p:spPr bwMode="auto">
              <a:xfrm>
                <a:off x="3744" y="1720"/>
                <a:ext cx="4" cy="81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577" name="Rectangle 256"/>
              <p:cNvSpPr>
                <a:spLocks noChangeArrowheads="1"/>
              </p:cNvSpPr>
              <p:nvPr/>
            </p:nvSpPr>
            <p:spPr bwMode="auto">
              <a:xfrm>
                <a:off x="3744" y="1801"/>
                <a:ext cx="4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578" name="Rectangle 257"/>
              <p:cNvSpPr>
                <a:spLocks noChangeArrowheads="1"/>
              </p:cNvSpPr>
              <p:nvPr/>
            </p:nvSpPr>
            <p:spPr bwMode="auto">
              <a:xfrm>
                <a:off x="3748" y="1801"/>
                <a:ext cx="257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579" name="Rectangle 258"/>
              <p:cNvSpPr>
                <a:spLocks noChangeArrowheads="1"/>
              </p:cNvSpPr>
              <p:nvPr/>
            </p:nvSpPr>
            <p:spPr bwMode="auto">
              <a:xfrm>
                <a:off x="4005" y="1720"/>
                <a:ext cx="3" cy="81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580" name="Rectangle 259"/>
              <p:cNvSpPr>
                <a:spLocks noChangeArrowheads="1"/>
              </p:cNvSpPr>
              <p:nvPr/>
            </p:nvSpPr>
            <p:spPr bwMode="auto">
              <a:xfrm>
                <a:off x="4005" y="1801"/>
                <a:ext cx="3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581" name="Rectangle 260"/>
              <p:cNvSpPr>
                <a:spLocks noChangeArrowheads="1"/>
              </p:cNvSpPr>
              <p:nvPr/>
            </p:nvSpPr>
            <p:spPr bwMode="auto">
              <a:xfrm>
                <a:off x="4008" y="1801"/>
                <a:ext cx="257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582" name="Rectangle 261"/>
              <p:cNvSpPr>
                <a:spLocks noChangeArrowheads="1"/>
              </p:cNvSpPr>
              <p:nvPr/>
            </p:nvSpPr>
            <p:spPr bwMode="auto">
              <a:xfrm>
                <a:off x="4265" y="1720"/>
                <a:ext cx="3" cy="81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583" name="Rectangle 262"/>
              <p:cNvSpPr>
                <a:spLocks noChangeArrowheads="1"/>
              </p:cNvSpPr>
              <p:nvPr/>
            </p:nvSpPr>
            <p:spPr bwMode="auto">
              <a:xfrm>
                <a:off x="4265" y="1801"/>
                <a:ext cx="3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584" name="Rectangle 263"/>
              <p:cNvSpPr>
                <a:spLocks noChangeArrowheads="1"/>
              </p:cNvSpPr>
              <p:nvPr/>
            </p:nvSpPr>
            <p:spPr bwMode="auto">
              <a:xfrm>
                <a:off x="4268" y="1801"/>
                <a:ext cx="257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585" name="Rectangle 264"/>
              <p:cNvSpPr>
                <a:spLocks noChangeArrowheads="1"/>
              </p:cNvSpPr>
              <p:nvPr/>
            </p:nvSpPr>
            <p:spPr bwMode="auto">
              <a:xfrm>
                <a:off x="4525" y="1720"/>
                <a:ext cx="4" cy="81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586" name="Rectangle 265"/>
              <p:cNvSpPr>
                <a:spLocks noChangeArrowheads="1"/>
              </p:cNvSpPr>
              <p:nvPr/>
            </p:nvSpPr>
            <p:spPr bwMode="auto">
              <a:xfrm>
                <a:off x="4525" y="1801"/>
                <a:ext cx="4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587" name="Rectangle 266"/>
              <p:cNvSpPr>
                <a:spLocks noChangeArrowheads="1"/>
              </p:cNvSpPr>
              <p:nvPr/>
            </p:nvSpPr>
            <p:spPr bwMode="auto">
              <a:xfrm>
                <a:off x="4529" y="1801"/>
                <a:ext cx="690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588" name="Rectangle 267"/>
              <p:cNvSpPr>
                <a:spLocks noChangeArrowheads="1"/>
              </p:cNvSpPr>
              <p:nvPr/>
            </p:nvSpPr>
            <p:spPr bwMode="auto">
              <a:xfrm>
                <a:off x="5219" y="1720"/>
                <a:ext cx="4" cy="81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589" name="Rectangle 268"/>
              <p:cNvSpPr>
                <a:spLocks noChangeArrowheads="1"/>
              </p:cNvSpPr>
              <p:nvPr/>
            </p:nvSpPr>
            <p:spPr bwMode="auto">
              <a:xfrm>
                <a:off x="5219" y="1801"/>
                <a:ext cx="4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590" name="Rectangle 269"/>
              <p:cNvSpPr>
                <a:spLocks noChangeArrowheads="1"/>
              </p:cNvSpPr>
              <p:nvPr/>
            </p:nvSpPr>
            <p:spPr bwMode="auto">
              <a:xfrm>
                <a:off x="5219" y="1801"/>
                <a:ext cx="4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591" name="Rectangle 270"/>
              <p:cNvSpPr>
                <a:spLocks noChangeArrowheads="1"/>
              </p:cNvSpPr>
              <p:nvPr/>
            </p:nvSpPr>
            <p:spPr bwMode="auto">
              <a:xfrm>
                <a:off x="200" y="1744"/>
                <a:ext cx="57" cy="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9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592" name="Rectangle 271"/>
              <p:cNvSpPr>
                <a:spLocks noChangeArrowheads="1"/>
              </p:cNvSpPr>
              <p:nvPr/>
            </p:nvSpPr>
            <p:spPr bwMode="auto">
              <a:xfrm>
                <a:off x="381" y="1812"/>
                <a:ext cx="80" cy="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9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1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593" name="Rectangle 272"/>
              <p:cNvSpPr>
                <a:spLocks noChangeArrowheads="1"/>
              </p:cNvSpPr>
              <p:nvPr/>
            </p:nvSpPr>
            <p:spPr bwMode="auto">
              <a:xfrm>
                <a:off x="424" y="1812"/>
                <a:ext cx="57" cy="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9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594" name="Rectangle 273"/>
              <p:cNvSpPr>
                <a:spLocks noChangeArrowheads="1"/>
              </p:cNvSpPr>
              <p:nvPr/>
            </p:nvSpPr>
            <p:spPr bwMode="auto">
              <a:xfrm>
                <a:off x="1359" y="1812"/>
                <a:ext cx="80" cy="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9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2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595" name="Rectangle 274"/>
              <p:cNvSpPr>
                <a:spLocks noChangeArrowheads="1"/>
              </p:cNvSpPr>
              <p:nvPr/>
            </p:nvSpPr>
            <p:spPr bwMode="auto">
              <a:xfrm>
                <a:off x="1402" y="1812"/>
                <a:ext cx="57" cy="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9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596" name="Rectangle 275"/>
              <p:cNvSpPr>
                <a:spLocks noChangeArrowheads="1"/>
              </p:cNvSpPr>
              <p:nvPr/>
            </p:nvSpPr>
            <p:spPr bwMode="auto">
              <a:xfrm>
                <a:off x="2326" y="1812"/>
                <a:ext cx="80" cy="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9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3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597" name="Rectangle 276"/>
              <p:cNvSpPr>
                <a:spLocks noChangeArrowheads="1"/>
              </p:cNvSpPr>
              <p:nvPr/>
            </p:nvSpPr>
            <p:spPr bwMode="auto">
              <a:xfrm>
                <a:off x="2369" y="1812"/>
                <a:ext cx="57" cy="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9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598" name="Rectangle 277"/>
              <p:cNvSpPr>
                <a:spLocks noChangeArrowheads="1"/>
              </p:cNvSpPr>
              <p:nvPr/>
            </p:nvSpPr>
            <p:spPr bwMode="auto">
              <a:xfrm>
                <a:off x="2586" y="1812"/>
                <a:ext cx="80" cy="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9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4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599" name="Rectangle 278"/>
              <p:cNvSpPr>
                <a:spLocks noChangeArrowheads="1"/>
              </p:cNvSpPr>
              <p:nvPr/>
            </p:nvSpPr>
            <p:spPr bwMode="auto">
              <a:xfrm>
                <a:off x="2630" y="1812"/>
                <a:ext cx="57" cy="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9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600" name="Rectangle 279"/>
              <p:cNvSpPr>
                <a:spLocks noChangeArrowheads="1"/>
              </p:cNvSpPr>
              <p:nvPr/>
            </p:nvSpPr>
            <p:spPr bwMode="auto">
              <a:xfrm>
                <a:off x="2814" y="1812"/>
                <a:ext cx="80" cy="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9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5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601" name="Rectangle 280"/>
              <p:cNvSpPr>
                <a:spLocks noChangeArrowheads="1"/>
              </p:cNvSpPr>
              <p:nvPr/>
            </p:nvSpPr>
            <p:spPr bwMode="auto">
              <a:xfrm>
                <a:off x="2858" y="1812"/>
                <a:ext cx="57" cy="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9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602" name="Rectangle 281"/>
              <p:cNvSpPr>
                <a:spLocks noChangeArrowheads="1"/>
              </p:cNvSpPr>
              <p:nvPr/>
            </p:nvSpPr>
            <p:spPr bwMode="auto">
              <a:xfrm>
                <a:off x="3075" y="1812"/>
                <a:ext cx="80" cy="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9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6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603" name="Rectangle 282"/>
              <p:cNvSpPr>
                <a:spLocks noChangeArrowheads="1"/>
              </p:cNvSpPr>
              <p:nvPr/>
            </p:nvSpPr>
            <p:spPr bwMode="auto">
              <a:xfrm>
                <a:off x="3118" y="1812"/>
                <a:ext cx="57" cy="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9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604" name="Rectangle 283"/>
              <p:cNvSpPr>
                <a:spLocks noChangeArrowheads="1"/>
              </p:cNvSpPr>
              <p:nvPr/>
            </p:nvSpPr>
            <p:spPr bwMode="auto">
              <a:xfrm>
                <a:off x="3335" y="1812"/>
                <a:ext cx="80" cy="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9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7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605" name="Rectangle 284"/>
              <p:cNvSpPr>
                <a:spLocks noChangeArrowheads="1"/>
              </p:cNvSpPr>
              <p:nvPr/>
            </p:nvSpPr>
            <p:spPr bwMode="auto">
              <a:xfrm>
                <a:off x="3378" y="1812"/>
                <a:ext cx="57" cy="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9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606" name="Rectangle 285"/>
              <p:cNvSpPr>
                <a:spLocks noChangeArrowheads="1"/>
              </p:cNvSpPr>
              <p:nvPr/>
            </p:nvSpPr>
            <p:spPr bwMode="auto">
              <a:xfrm>
                <a:off x="3595" y="1812"/>
                <a:ext cx="80" cy="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9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8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607" name="Rectangle 286"/>
              <p:cNvSpPr>
                <a:spLocks noChangeArrowheads="1"/>
              </p:cNvSpPr>
              <p:nvPr/>
            </p:nvSpPr>
            <p:spPr bwMode="auto">
              <a:xfrm>
                <a:off x="3639" y="1812"/>
                <a:ext cx="57" cy="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9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608" name="Rectangle 287"/>
              <p:cNvSpPr>
                <a:spLocks noChangeArrowheads="1"/>
              </p:cNvSpPr>
              <p:nvPr/>
            </p:nvSpPr>
            <p:spPr bwMode="auto">
              <a:xfrm>
                <a:off x="3855" y="1812"/>
                <a:ext cx="80" cy="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9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9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609" name="Rectangle 288"/>
              <p:cNvSpPr>
                <a:spLocks noChangeArrowheads="1"/>
              </p:cNvSpPr>
              <p:nvPr/>
            </p:nvSpPr>
            <p:spPr bwMode="auto">
              <a:xfrm>
                <a:off x="3899" y="1812"/>
                <a:ext cx="57" cy="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9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610" name="Rectangle 289"/>
              <p:cNvSpPr>
                <a:spLocks noChangeArrowheads="1"/>
              </p:cNvSpPr>
              <p:nvPr/>
            </p:nvSpPr>
            <p:spPr bwMode="auto">
              <a:xfrm>
                <a:off x="4094" y="1812"/>
                <a:ext cx="80" cy="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9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1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611" name="Rectangle 290"/>
              <p:cNvSpPr>
                <a:spLocks noChangeArrowheads="1"/>
              </p:cNvSpPr>
              <p:nvPr/>
            </p:nvSpPr>
            <p:spPr bwMode="auto">
              <a:xfrm>
                <a:off x="4137" y="1812"/>
                <a:ext cx="80" cy="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9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0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612" name="Rectangle 291"/>
              <p:cNvSpPr>
                <a:spLocks noChangeArrowheads="1"/>
              </p:cNvSpPr>
              <p:nvPr/>
            </p:nvSpPr>
            <p:spPr bwMode="auto">
              <a:xfrm>
                <a:off x="4181" y="1812"/>
                <a:ext cx="57" cy="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9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613" name="Rectangle 292"/>
              <p:cNvSpPr>
                <a:spLocks noChangeArrowheads="1"/>
              </p:cNvSpPr>
              <p:nvPr/>
            </p:nvSpPr>
            <p:spPr bwMode="auto">
              <a:xfrm>
                <a:off x="4354" y="1812"/>
                <a:ext cx="123" cy="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9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11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614" name="Rectangle 293"/>
              <p:cNvSpPr>
                <a:spLocks noChangeArrowheads="1"/>
              </p:cNvSpPr>
              <p:nvPr/>
            </p:nvSpPr>
            <p:spPr bwMode="auto">
              <a:xfrm>
                <a:off x="4441" y="1812"/>
                <a:ext cx="57" cy="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9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615" name="Rectangle 294"/>
              <p:cNvSpPr>
                <a:spLocks noChangeArrowheads="1"/>
              </p:cNvSpPr>
              <p:nvPr/>
            </p:nvSpPr>
            <p:spPr bwMode="auto">
              <a:xfrm>
                <a:off x="4842" y="1812"/>
                <a:ext cx="123" cy="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9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12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616" name="Rectangle 295"/>
              <p:cNvSpPr>
                <a:spLocks noChangeArrowheads="1"/>
              </p:cNvSpPr>
              <p:nvPr/>
            </p:nvSpPr>
            <p:spPr bwMode="auto">
              <a:xfrm>
                <a:off x="4928" y="1812"/>
                <a:ext cx="57" cy="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9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617" name="Rectangle 296"/>
              <p:cNvSpPr>
                <a:spLocks noChangeArrowheads="1"/>
              </p:cNvSpPr>
              <p:nvPr/>
            </p:nvSpPr>
            <p:spPr bwMode="auto">
              <a:xfrm>
                <a:off x="575" y="1809"/>
                <a:ext cx="3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618" name="Rectangle 297"/>
              <p:cNvSpPr>
                <a:spLocks noChangeArrowheads="1"/>
              </p:cNvSpPr>
              <p:nvPr/>
            </p:nvSpPr>
            <p:spPr bwMode="auto">
              <a:xfrm>
                <a:off x="2183" y="1809"/>
                <a:ext cx="3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619" name="Rectangle 298"/>
              <p:cNvSpPr>
                <a:spLocks noChangeArrowheads="1"/>
              </p:cNvSpPr>
              <p:nvPr/>
            </p:nvSpPr>
            <p:spPr bwMode="auto">
              <a:xfrm>
                <a:off x="2508" y="1809"/>
                <a:ext cx="4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620" name="Rectangle 299"/>
              <p:cNvSpPr>
                <a:spLocks noChangeArrowheads="1"/>
              </p:cNvSpPr>
              <p:nvPr/>
            </p:nvSpPr>
            <p:spPr bwMode="auto">
              <a:xfrm>
                <a:off x="2703" y="1809"/>
                <a:ext cx="4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621" name="Rectangle 300"/>
              <p:cNvSpPr>
                <a:spLocks noChangeArrowheads="1"/>
              </p:cNvSpPr>
              <p:nvPr/>
            </p:nvSpPr>
            <p:spPr bwMode="auto">
              <a:xfrm>
                <a:off x="2964" y="1809"/>
                <a:ext cx="3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622" name="Rectangle 301"/>
              <p:cNvSpPr>
                <a:spLocks noChangeArrowheads="1"/>
              </p:cNvSpPr>
              <p:nvPr/>
            </p:nvSpPr>
            <p:spPr bwMode="auto">
              <a:xfrm>
                <a:off x="3224" y="1809"/>
                <a:ext cx="3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623" name="Rectangle 302"/>
              <p:cNvSpPr>
                <a:spLocks noChangeArrowheads="1"/>
              </p:cNvSpPr>
              <p:nvPr/>
            </p:nvSpPr>
            <p:spPr bwMode="auto">
              <a:xfrm>
                <a:off x="3484" y="1809"/>
                <a:ext cx="4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624" name="Rectangle 303"/>
              <p:cNvSpPr>
                <a:spLocks noChangeArrowheads="1"/>
              </p:cNvSpPr>
              <p:nvPr/>
            </p:nvSpPr>
            <p:spPr bwMode="auto">
              <a:xfrm>
                <a:off x="3744" y="1809"/>
                <a:ext cx="4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625" name="Rectangle 304"/>
              <p:cNvSpPr>
                <a:spLocks noChangeArrowheads="1"/>
              </p:cNvSpPr>
              <p:nvPr/>
            </p:nvSpPr>
            <p:spPr bwMode="auto">
              <a:xfrm>
                <a:off x="4005" y="1809"/>
                <a:ext cx="3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626" name="Rectangle 305"/>
              <p:cNvSpPr>
                <a:spLocks noChangeArrowheads="1"/>
              </p:cNvSpPr>
              <p:nvPr/>
            </p:nvSpPr>
            <p:spPr bwMode="auto">
              <a:xfrm>
                <a:off x="4265" y="1809"/>
                <a:ext cx="3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627" name="Rectangle 306"/>
              <p:cNvSpPr>
                <a:spLocks noChangeArrowheads="1"/>
              </p:cNvSpPr>
              <p:nvPr/>
            </p:nvSpPr>
            <p:spPr bwMode="auto">
              <a:xfrm>
                <a:off x="4525" y="1809"/>
                <a:ext cx="4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628" name="Rectangle 307"/>
              <p:cNvSpPr>
                <a:spLocks noChangeArrowheads="1"/>
              </p:cNvSpPr>
              <p:nvPr/>
            </p:nvSpPr>
            <p:spPr bwMode="auto">
              <a:xfrm>
                <a:off x="4525" y="1809"/>
                <a:ext cx="4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629" name="Rectangle 308"/>
              <p:cNvSpPr>
                <a:spLocks noChangeArrowheads="1"/>
              </p:cNvSpPr>
              <p:nvPr/>
            </p:nvSpPr>
            <p:spPr bwMode="auto">
              <a:xfrm>
                <a:off x="4529" y="1809"/>
                <a:ext cx="712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630" name="Rectangle 309"/>
              <p:cNvSpPr>
                <a:spLocks noChangeArrowheads="1"/>
              </p:cNvSpPr>
              <p:nvPr/>
            </p:nvSpPr>
            <p:spPr bwMode="auto">
              <a:xfrm>
                <a:off x="5241" y="1809"/>
                <a:ext cx="3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631" name="Rectangle 310"/>
              <p:cNvSpPr>
                <a:spLocks noChangeArrowheads="1"/>
              </p:cNvSpPr>
              <p:nvPr/>
            </p:nvSpPr>
            <p:spPr bwMode="auto">
              <a:xfrm>
                <a:off x="5241" y="1809"/>
                <a:ext cx="3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632" name="Rectangle 311"/>
              <p:cNvSpPr>
                <a:spLocks noChangeArrowheads="1"/>
              </p:cNvSpPr>
              <p:nvPr/>
            </p:nvSpPr>
            <p:spPr bwMode="auto">
              <a:xfrm>
                <a:off x="226" y="1812"/>
                <a:ext cx="3" cy="81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633" name="Rectangle 312"/>
              <p:cNvSpPr>
                <a:spLocks noChangeArrowheads="1"/>
              </p:cNvSpPr>
              <p:nvPr/>
            </p:nvSpPr>
            <p:spPr bwMode="auto">
              <a:xfrm>
                <a:off x="575" y="1812"/>
                <a:ext cx="3" cy="81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634" name="Rectangle 313"/>
              <p:cNvSpPr>
                <a:spLocks noChangeArrowheads="1"/>
              </p:cNvSpPr>
              <p:nvPr/>
            </p:nvSpPr>
            <p:spPr bwMode="auto">
              <a:xfrm>
                <a:off x="2183" y="1812"/>
                <a:ext cx="3" cy="81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635" name="Rectangle 314"/>
              <p:cNvSpPr>
                <a:spLocks noChangeArrowheads="1"/>
              </p:cNvSpPr>
              <p:nvPr/>
            </p:nvSpPr>
            <p:spPr bwMode="auto">
              <a:xfrm>
                <a:off x="2508" y="1812"/>
                <a:ext cx="4" cy="81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636" name="Rectangle 315"/>
              <p:cNvSpPr>
                <a:spLocks noChangeArrowheads="1"/>
              </p:cNvSpPr>
              <p:nvPr/>
            </p:nvSpPr>
            <p:spPr bwMode="auto">
              <a:xfrm>
                <a:off x="2703" y="1812"/>
                <a:ext cx="4" cy="81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637" name="Rectangle 316"/>
              <p:cNvSpPr>
                <a:spLocks noChangeArrowheads="1"/>
              </p:cNvSpPr>
              <p:nvPr/>
            </p:nvSpPr>
            <p:spPr bwMode="auto">
              <a:xfrm>
                <a:off x="2964" y="1812"/>
                <a:ext cx="3" cy="81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638" name="Rectangle 317"/>
              <p:cNvSpPr>
                <a:spLocks noChangeArrowheads="1"/>
              </p:cNvSpPr>
              <p:nvPr/>
            </p:nvSpPr>
            <p:spPr bwMode="auto">
              <a:xfrm>
                <a:off x="3224" y="1812"/>
                <a:ext cx="3" cy="81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639" name="Rectangle 318"/>
              <p:cNvSpPr>
                <a:spLocks noChangeArrowheads="1"/>
              </p:cNvSpPr>
              <p:nvPr/>
            </p:nvSpPr>
            <p:spPr bwMode="auto">
              <a:xfrm>
                <a:off x="3484" y="1812"/>
                <a:ext cx="4" cy="81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640" name="Rectangle 319"/>
              <p:cNvSpPr>
                <a:spLocks noChangeArrowheads="1"/>
              </p:cNvSpPr>
              <p:nvPr/>
            </p:nvSpPr>
            <p:spPr bwMode="auto">
              <a:xfrm>
                <a:off x="3744" y="1812"/>
                <a:ext cx="4" cy="81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641" name="Rectangle 320"/>
              <p:cNvSpPr>
                <a:spLocks noChangeArrowheads="1"/>
              </p:cNvSpPr>
              <p:nvPr/>
            </p:nvSpPr>
            <p:spPr bwMode="auto">
              <a:xfrm>
                <a:off x="4005" y="1812"/>
                <a:ext cx="3" cy="81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642" name="Rectangle 321"/>
              <p:cNvSpPr>
                <a:spLocks noChangeArrowheads="1"/>
              </p:cNvSpPr>
              <p:nvPr/>
            </p:nvSpPr>
            <p:spPr bwMode="auto">
              <a:xfrm>
                <a:off x="4265" y="1812"/>
                <a:ext cx="3" cy="81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643" name="Rectangle 322"/>
              <p:cNvSpPr>
                <a:spLocks noChangeArrowheads="1"/>
              </p:cNvSpPr>
              <p:nvPr/>
            </p:nvSpPr>
            <p:spPr bwMode="auto">
              <a:xfrm>
                <a:off x="4525" y="1812"/>
                <a:ext cx="4" cy="81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644" name="Rectangle 323"/>
              <p:cNvSpPr>
                <a:spLocks noChangeArrowheads="1"/>
              </p:cNvSpPr>
              <p:nvPr/>
            </p:nvSpPr>
            <p:spPr bwMode="auto">
              <a:xfrm>
                <a:off x="5241" y="1812"/>
                <a:ext cx="3" cy="81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645" name="Rectangle 324"/>
              <p:cNvSpPr>
                <a:spLocks noChangeArrowheads="1"/>
              </p:cNvSpPr>
              <p:nvPr/>
            </p:nvSpPr>
            <p:spPr bwMode="auto">
              <a:xfrm>
                <a:off x="230" y="1896"/>
                <a:ext cx="1953" cy="82"/>
              </a:xfrm>
              <a:prstGeom prst="rect">
                <a:avLst/>
              </a:prstGeom>
              <a:solidFill>
                <a:srgbClr val="EAEAE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646" name="Rectangle 325"/>
              <p:cNvSpPr>
                <a:spLocks noChangeArrowheads="1"/>
              </p:cNvSpPr>
              <p:nvPr/>
            </p:nvSpPr>
            <p:spPr bwMode="auto">
              <a:xfrm>
                <a:off x="235" y="1896"/>
                <a:ext cx="1944" cy="82"/>
              </a:xfrm>
              <a:prstGeom prst="rect">
                <a:avLst/>
              </a:prstGeom>
              <a:solidFill>
                <a:srgbClr val="EAEAE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647" name="Rectangle 326"/>
              <p:cNvSpPr>
                <a:spLocks noChangeArrowheads="1"/>
              </p:cNvSpPr>
              <p:nvPr/>
            </p:nvSpPr>
            <p:spPr bwMode="auto">
              <a:xfrm>
                <a:off x="235" y="1897"/>
                <a:ext cx="261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900" b="1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Блок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648" name="Rectangle 327"/>
              <p:cNvSpPr>
                <a:spLocks noChangeArrowheads="1"/>
              </p:cNvSpPr>
              <p:nvPr/>
            </p:nvSpPr>
            <p:spPr bwMode="auto">
              <a:xfrm>
                <a:off x="457" y="1897"/>
                <a:ext cx="103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900" b="1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1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649" name="Rectangle 328"/>
              <p:cNvSpPr>
                <a:spLocks noChangeArrowheads="1"/>
              </p:cNvSpPr>
              <p:nvPr/>
            </p:nvSpPr>
            <p:spPr bwMode="auto">
              <a:xfrm>
                <a:off x="522" y="1897"/>
                <a:ext cx="341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900" b="1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Дисцип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650" name="Rectangle 329"/>
              <p:cNvSpPr>
                <a:spLocks noChangeArrowheads="1"/>
              </p:cNvSpPr>
              <p:nvPr/>
            </p:nvSpPr>
            <p:spPr bwMode="auto">
              <a:xfrm>
                <a:off x="820" y="1897"/>
                <a:ext cx="631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900" b="1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лины (модули)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651" name="Rectangle 330"/>
              <p:cNvSpPr>
                <a:spLocks noChangeArrowheads="1"/>
              </p:cNvSpPr>
              <p:nvPr/>
            </p:nvSpPr>
            <p:spPr bwMode="auto">
              <a:xfrm>
                <a:off x="1403" y="1897"/>
                <a:ext cx="59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900" b="1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652" name="Rectangle 331"/>
              <p:cNvSpPr>
                <a:spLocks noChangeArrowheads="1"/>
              </p:cNvSpPr>
              <p:nvPr/>
            </p:nvSpPr>
            <p:spPr bwMode="auto">
              <a:xfrm>
                <a:off x="2185" y="1896"/>
                <a:ext cx="323" cy="82"/>
              </a:xfrm>
              <a:prstGeom prst="rect">
                <a:avLst/>
              </a:prstGeom>
              <a:solidFill>
                <a:srgbClr val="EAEAE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653" name="Rectangle 332"/>
              <p:cNvSpPr>
                <a:spLocks noChangeArrowheads="1"/>
              </p:cNvSpPr>
              <p:nvPr/>
            </p:nvSpPr>
            <p:spPr bwMode="auto">
              <a:xfrm>
                <a:off x="2192" y="1896"/>
                <a:ext cx="312" cy="82"/>
              </a:xfrm>
              <a:prstGeom prst="rect">
                <a:avLst/>
              </a:prstGeom>
              <a:solidFill>
                <a:srgbClr val="EAEAE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654" name="Rectangle 333"/>
              <p:cNvSpPr>
                <a:spLocks noChangeArrowheads="1"/>
              </p:cNvSpPr>
              <p:nvPr/>
            </p:nvSpPr>
            <p:spPr bwMode="auto">
              <a:xfrm>
                <a:off x="2348" y="1897"/>
                <a:ext cx="59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900" b="1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655" name="Rectangle 334"/>
              <p:cNvSpPr>
                <a:spLocks noChangeArrowheads="1"/>
              </p:cNvSpPr>
              <p:nvPr/>
            </p:nvSpPr>
            <p:spPr bwMode="auto">
              <a:xfrm>
                <a:off x="2510" y="1896"/>
                <a:ext cx="193" cy="82"/>
              </a:xfrm>
              <a:prstGeom prst="rect">
                <a:avLst/>
              </a:prstGeom>
              <a:solidFill>
                <a:srgbClr val="EAEAE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656" name="Rectangle 335"/>
              <p:cNvSpPr>
                <a:spLocks noChangeArrowheads="1"/>
              </p:cNvSpPr>
              <p:nvPr/>
            </p:nvSpPr>
            <p:spPr bwMode="auto">
              <a:xfrm>
                <a:off x="2517" y="1896"/>
                <a:ext cx="182" cy="82"/>
              </a:xfrm>
              <a:prstGeom prst="rect">
                <a:avLst/>
              </a:prstGeom>
              <a:solidFill>
                <a:srgbClr val="EAEAE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657" name="Rectangle 336"/>
              <p:cNvSpPr>
                <a:spLocks noChangeArrowheads="1"/>
              </p:cNvSpPr>
              <p:nvPr/>
            </p:nvSpPr>
            <p:spPr bwMode="auto">
              <a:xfrm>
                <a:off x="2608" y="1898"/>
                <a:ext cx="58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900" b="1" i="1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658" name="Rectangle 337"/>
              <p:cNvSpPr>
                <a:spLocks noChangeArrowheads="1"/>
              </p:cNvSpPr>
              <p:nvPr/>
            </p:nvSpPr>
            <p:spPr bwMode="auto">
              <a:xfrm>
                <a:off x="2705" y="1896"/>
                <a:ext cx="259" cy="82"/>
              </a:xfrm>
              <a:prstGeom prst="rect">
                <a:avLst/>
              </a:prstGeom>
              <a:solidFill>
                <a:srgbClr val="EAEAE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659" name="Rectangle 338"/>
              <p:cNvSpPr>
                <a:spLocks noChangeArrowheads="1"/>
              </p:cNvSpPr>
              <p:nvPr/>
            </p:nvSpPr>
            <p:spPr bwMode="auto">
              <a:xfrm>
                <a:off x="2712" y="1896"/>
                <a:ext cx="247" cy="82"/>
              </a:xfrm>
              <a:prstGeom prst="rect">
                <a:avLst/>
              </a:prstGeom>
              <a:solidFill>
                <a:srgbClr val="EAEAE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660" name="Rectangle 339"/>
              <p:cNvSpPr>
                <a:spLocks noChangeArrowheads="1"/>
              </p:cNvSpPr>
              <p:nvPr/>
            </p:nvSpPr>
            <p:spPr bwMode="auto">
              <a:xfrm>
                <a:off x="2836" y="1898"/>
                <a:ext cx="58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900" b="1" i="1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661" name="Rectangle 340"/>
              <p:cNvSpPr>
                <a:spLocks noChangeArrowheads="1"/>
              </p:cNvSpPr>
              <p:nvPr/>
            </p:nvSpPr>
            <p:spPr bwMode="auto">
              <a:xfrm>
                <a:off x="2965" y="1896"/>
                <a:ext cx="259" cy="82"/>
              </a:xfrm>
              <a:prstGeom prst="rect">
                <a:avLst/>
              </a:prstGeom>
              <a:solidFill>
                <a:srgbClr val="EAEAE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662" name="Rectangle 341"/>
              <p:cNvSpPr>
                <a:spLocks noChangeArrowheads="1"/>
              </p:cNvSpPr>
              <p:nvPr/>
            </p:nvSpPr>
            <p:spPr bwMode="auto">
              <a:xfrm>
                <a:off x="2972" y="1896"/>
                <a:ext cx="248" cy="82"/>
              </a:xfrm>
              <a:prstGeom prst="rect">
                <a:avLst/>
              </a:prstGeom>
              <a:solidFill>
                <a:srgbClr val="EAEAE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663" name="Rectangle 342"/>
              <p:cNvSpPr>
                <a:spLocks noChangeArrowheads="1"/>
              </p:cNvSpPr>
              <p:nvPr/>
            </p:nvSpPr>
            <p:spPr bwMode="auto">
              <a:xfrm>
                <a:off x="3096" y="1898"/>
                <a:ext cx="58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900" b="1" i="1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664" name="Rectangle 343"/>
              <p:cNvSpPr>
                <a:spLocks noChangeArrowheads="1"/>
              </p:cNvSpPr>
              <p:nvPr/>
            </p:nvSpPr>
            <p:spPr bwMode="auto">
              <a:xfrm>
                <a:off x="3226" y="1896"/>
                <a:ext cx="258" cy="82"/>
              </a:xfrm>
              <a:prstGeom prst="rect">
                <a:avLst/>
              </a:prstGeom>
              <a:solidFill>
                <a:srgbClr val="EAEAE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665" name="Rectangle 344"/>
              <p:cNvSpPr>
                <a:spLocks noChangeArrowheads="1"/>
              </p:cNvSpPr>
              <p:nvPr/>
            </p:nvSpPr>
            <p:spPr bwMode="auto">
              <a:xfrm>
                <a:off x="3233" y="1896"/>
                <a:ext cx="247" cy="82"/>
              </a:xfrm>
              <a:prstGeom prst="rect">
                <a:avLst/>
              </a:prstGeom>
              <a:solidFill>
                <a:srgbClr val="EAEAE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666" name="Rectangle 345"/>
              <p:cNvSpPr>
                <a:spLocks noChangeArrowheads="1"/>
              </p:cNvSpPr>
              <p:nvPr/>
            </p:nvSpPr>
            <p:spPr bwMode="auto">
              <a:xfrm>
                <a:off x="3357" y="1898"/>
                <a:ext cx="58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900" b="1" i="1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667" name="Rectangle 346"/>
              <p:cNvSpPr>
                <a:spLocks noChangeArrowheads="1"/>
              </p:cNvSpPr>
              <p:nvPr/>
            </p:nvSpPr>
            <p:spPr bwMode="auto">
              <a:xfrm>
                <a:off x="3486" y="1896"/>
                <a:ext cx="258" cy="82"/>
              </a:xfrm>
              <a:prstGeom prst="rect">
                <a:avLst/>
              </a:prstGeom>
              <a:solidFill>
                <a:srgbClr val="EAEAE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668" name="Rectangle 347"/>
              <p:cNvSpPr>
                <a:spLocks noChangeArrowheads="1"/>
              </p:cNvSpPr>
              <p:nvPr/>
            </p:nvSpPr>
            <p:spPr bwMode="auto">
              <a:xfrm>
                <a:off x="3493" y="1896"/>
                <a:ext cx="247" cy="82"/>
              </a:xfrm>
              <a:prstGeom prst="rect">
                <a:avLst/>
              </a:prstGeom>
              <a:solidFill>
                <a:srgbClr val="EAEAE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669" name="Rectangle 348"/>
              <p:cNvSpPr>
                <a:spLocks noChangeArrowheads="1"/>
              </p:cNvSpPr>
              <p:nvPr/>
            </p:nvSpPr>
            <p:spPr bwMode="auto">
              <a:xfrm>
                <a:off x="3617" y="1898"/>
                <a:ext cx="58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900" b="1" i="1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670" name="Rectangle 349"/>
              <p:cNvSpPr>
                <a:spLocks noChangeArrowheads="1"/>
              </p:cNvSpPr>
              <p:nvPr/>
            </p:nvSpPr>
            <p:spPr bwMode="auto">
              <a:xfrm>
                <a:off x="3746" y="1896"/>
                <a:ext cx="259" cy="82"/>
              </a:xfrm>
              <a:prstGeom prst="rect">
                <a:avLst/>
              </a:prstGeom>
              <a:solidFill>
                <a:srgbClr val="EAEAE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671" name="Rectangle 350"/>
              <p:cNvSpPr>
                <a:spLocks noChangeArrowheads="1"/>
              </p:cNvSpPr>
              <p:nvPr/>
            </p:nvSpPr>
            <p:spPr bwMode="auto">
              <a:xfrm>
                <a:off x="3753" y="1896"/>
                <a:ext cx="247" cy="82"/>
              </a:xfrm>
              <a:prstGeom prst="rect">
                <a:avLst/>
              </a:prstGeom>
              <a:solidFill>
                <a:srgbClr val="EAEAE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672" name="Rectangle 351"/>
              <p:cNvSpPr>
                <a:spLocks noChangeArrowheads="1"/>
              </p:cNvSpPr>
              <p:nvPr/>
            </p:nvSpPr>
            <p:spPr bwMode="auto">
              <a:xfrm>
                <a:off x="3877" y="1898"/>
                <a:ext cx="58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900" b="1" i="1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673" name="Rectangle 352"/>
              <p:cNvSpPr>
                <a:spLocks noChangeArrowheads="1"/>
              </p:cNvSpPr>
              <p:nvPr/>
            </p:nvSpPr>
            <p:spPr bwMode="auto">
              <a:xfrm>
                <a:off x="4006" y="1896"/>
                <a:ext cx="259" cy="82"/>
              </a:xfrm>
              <a:prstGeom prst="rect">
                <a:avLst/>
              </a:prstGeom>
              <a:solidFill>
                <a:srgbClr val="EAEAE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674" name="Rectangle 353"/>
              <p:cNvSpPr>
                <a:spLocks noChangeArrowheads="1"/>
              </p:cNvSpPr>
              <p:nvPr/>
            </p:nvSpPr>
            <p:spPr bwMode="auto">
              <a:xfrm>
                <a:off x="4013" y="1896"/>
                <a:ext cx="247" cy="82"/>
              </a:xfrm>
              <a:prstGeom prst="rect">
                <a:avLst/>
              </a:prstGeom>
              <a:solidFill>
                <a:srgbClr val="EAEAE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675" name="Rectangle 354"/>
              <p:cNvSpPr>
                <a:spLocks noChangeArrowheads="1"/>
              </p:cNvSpPr>
              <p:nvPr/>
            </p:nvSpPr>
            <p:spPr bwMode="auto">
              <a:xfrm>
                <a:off x="4137" y="1898"/>
                <a:ext cx="58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900" b="1" i="1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676" name="Rectangle 355"/>
              <p:cNvSpPr>
                <a:spLocks noChangeArrowheads="1"/>
              </p:cNvSpPr>
              <p:nvPr/>
            </p:nvSpPr>
            <p:spPr bwMode="auto">
              <a:xfrm>
                <a:off x="4267" y="1896"/>
                <a:ext cx="258" cy="82"/>
              </a:xfrm>
              <a:prstGeom prst="rect">
                <a:avLst/>
              </a:prstGeom>
              <a:solidFill>
                <a:srgbClr val="EAEAE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677" name="Rectangle 356"/>
              <p:cNvSpPr>
                <a:spLocks noChangeArrowheads="1"/>
              </p:cNvSpPr>
              <p:nvPr/>
            </p:nvSpPr>
            <p:spPr bwMode="auto">
              <a:xfrm>
                <a:off x="4274" y="1896"/>
                <a:ext cx="247" cy="82"/>
              </a:xfrm>
              <a:prstGeom prst="rect">
                <a:avLst/>
              </a:prstGeom>
              <a:solidFill>
                <a:srgbClr val="EAEAE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678" name="Rectangle 357"/>
              <p:cNvSpPr>
                <a:spLocks noChangeArrowheads="1"/>
              </p:cNvSpPr>
              <p:nvPr/>
            </p:nvSpPr>
            <p:spPr bwMode="auto">
              <a:xfrm>
                <a:off x="4398" y="1898"/>
                <a:ext cx="58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900" b="1" i="1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679" name="Rectangle 358"/>
              <p:cNvSpPr>
                <a:spLocks noChangeArrowheads="1"/>
              </p:cNvSpPr>
              <p:nvPr/>
            </p:nvSpPr>
            <p:spPr bwMode="auto">
              <a:xfrm>
                <a:off x="4527" y="1896"/>
                <a:ext cx="693" cy="82"/>
              </a:xfrm>
              <a:prstGeom prst="rect">
                <a:avLst/>
              </a:prstGeom>
              <a:solidFill>
                <a:srgbClr val="EAEAE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680" name="Rectangle 359"/>
              <p:cNvSpPr>
                <a:spLocks noChangeArrowheads="1"/>
              </p:cNvSpPr>
              <p:nvPr/>
            </p:nvSpPr>
            <p:spPr bwMode="auto">
              <a:xfrm>
                <a:off x="4534" y="1896"/>
                <a:ext cx="682" cy="82"/>
              </a:xfrm>
              <a:prstGeom prst="rect">
                <a:avLst/>
              </a:prstGeom>
              <a:solidFill>
                <a:srgbClr val="EAEAE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681" name="Rectangle 360"/>
              <p:cNvSpPr>
                <a:spLocks noChangeArrowheads="1"/>
              </p:cNvSpPr>
              <p:nvPr/>
            </p:nvSpPr>
            <p:spPr bwMode="auto">
              <a:xfrm>
                <a:off x="4875" y="1898"/>
                <a:ext cx="58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900" b="1" i="1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682" name="Rectangle 361"/>
              <p:cNvSpPr>
                <a:spLocks noChangeArrowheads="1"/>
              </p:cNvSpPr>
              <p:nvPr/>
            </p:nvSpPr>
            <p:spPr bwMode="auto">
              <a:xfrm>
                <a:off x="5222" y="1896"/>
                <a:ext cx="19" cy="82"/>
              </a:xfrm>
              <a:prstGeom prst="rect">
                <a:avLst/>
              </a:prstGeom>
              <a:solidFill>
                <a:srgbClr val="EAEAE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683" name="Rectangle 362"/>
              <p:cNvSpPr>
                <a:spLocks noChangeArrowheads="1"/>
              </p:cNvSpPr>
              <p:nvPr/>
            </p:nvSpPr>
            <p:spPr bwMode="auto">
              <a:xfrm>
                <a:off x="5228" y="1896"/>
                <a:ext cx="8" cy="82"/>
              </a:xfrm>
              <a:prstGeom prst="rect">
                <a:avLst/>
              </a:prstGeom>
              <a:solidFill>
                <a:srgbClr val="EAEAE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684" name="Rectangle 363"/>
              <p:cNvSpPr>
                <a:spLocks noChangeArrowheads="1"/>
              </p:cNvSpPr>
              <p:nvPr/>
            </p:nvSpPr>
            <p:spPr bwMode="auto">
              <a:xfrm>
                <a:off x="5232" y="1898"/>
                <a:ext cx="58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900" b="1" i="1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685" name="Rectangle 364"/>
              <p:cNvSpPr>
                <a:spLocks noChangeArrowheads="1"/>
              </p:cNvSpPr>
              <p:nvPr/>
            </p:nvSpPr>
            <p:spPr bwMode="auto">
              <a:xfrm>
                <a:off x="226" y="1893"/>
                <a:ext cx="3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686" name="Rectangle 365"/>
              <p:cNvSpPr>
                <a:spLocks noChangeArrowheads="1"/>
              </p:cNvSpPr>
              <p:nvPr/>
            </p:nvSpPr>
            <p:spPr bwMode="auto">
              <a:xfrm>
                <a:off x="229" y="1893"/>
                <a:ext cx="346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687" name="Rectangle 366"/>
              <p:cNvSpPr>
                <a:spLocks noChangeArrowheads="1"/>
              </p:cNvSpPr>
              <p:nvPr/>
            </p:nvSpPr>
            <p:spPr bwMode="auto">
              <a:xfrm>
                <a:off x="575" y="1893"/>
                <a:ext cx="3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688" name="Rectangle 367"/>
              <p:cNvSpPr>
                <a:spLocks noChangeArrowheads="1"/>
              </p:cNvSpPr>
              <p:nvPr/>
            </p:nvSpPr>
            <p:spPr bwMode="auto">
              <a:xfrm>
                <a:off x="578" y="1893"/>
                <a:ext cx="1605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689" name="Rectangle 368"/>
              <p:cNvSpPr>
                <a:spLocks noChangeArrowheads="1"/>
              </p:cNvSpPr>
              <p:nvPr/>
            </p:nvSpPr>
            <p:spPr bwMode="auto">
              <a:xfrm>
                <a:off x="2183" y="1893"/>
                <a:ext cx="3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690" name="Rectangle 369"/>
              <p:cNvSpPr>
                <a:spLocks noChangeArrowheads="1"/>
              </p:cNvSpPr>
              <p:nvPr/>
            </p:nvSpPr>
            <p:spPr bwMode="auto">
              <a:xfrm>
                <a:off x="2186" y="1893"/>
                <a:ext cx="322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691" name="Rectangle 370"/>
              <p:cNvSpPr>
                <a:spLocks noChangeArrowheads="1"/>
              </p:cNvSpPr>
              <p:nvPr/>
            </p:nvSpPr>
            <p:spPr bwMode="auto">
              <a:xfrm>
                <a:off x="2508" y="1893"/>
                <a:ext cx="4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692" name="Rectangle 371"/>
              <p:cNvSpPr>
                <a:spLocks noChangeArrowheads="1"/>
              </p:cNvSpPr>
              <p:nvPr/>
            </p:nvSpPr>
            <p:spPr bwMode="auto">
              <a:xfrm>
                <a:off x="2512" y="1893"/>
                <a:ext cx="191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693" name="Rectangle 372"/>
              <p:cNvSpPr>
                <a:spLocks noChangeArrowheads="1"/>
              </p:cNvSpPr>
              <p:nvPr/>
            </p:nvSpPr>
            <p:spPr bwMode="auto">
              <a:xfrm>
                <a:off x="2703" y="1893"/>
                <a:ext cx="4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694" name="Rectangle 373"/>
              <p:cNvSpPr>
                <a:spLocks noChangeArrowheads="1"/>
              </p:cNvSpPr>
              <p:nvPr/>
            </p:nvSpPr>
            <p:spPr bwMode="auto">
              <a:xfrm>
                <a:off x="2707" y="1893"/>
                <a:ext cx="257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695" name="Rectangle 374"/>
              <p:cNvSpPr>
                <a:spLocks noChangeArrowheads="1"/>
              </p:cNvSpPr>
              <p:nvPr/>
            </p:nvSpPr>
            <p:spPr bwMode="auto">
              <a:xfrm>
                <a:off x="2964" y="1893"/>
                <a:ext cx="3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696" name="Rectangle 375"/>
              <p:cNvSpPr>
                <a:spLocks noChangeArrowheads="1"/>
              </p:cNvSpPr>
              <p:nvPr/>
            </p:nvSpPr>
            <p:spPr bwMode="auto">
              <a:xfrm>
                <a:off x="2967" y="1893"/>
                <a:ext cx="257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697" name="Rectangle 376"/>
              <p:cNvSpPr>
                <a:spLocks noChangeArrowheads="1"/>
              </p:cNvSpPr>
              <p:nvPr/>
            </p:nvSpPr>
            <p:spPr bwMode="auto">
              <a:xfrm>
                <a:off x="3224" y="1893"/>
                <a:ext cx="3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698" name="Rectangle 377"/>
              <p:cNvSpPr>
                <a:spLocks noChangeArrowheads="1"/>
              </p:cNvSpPr>
              <p:nvPr/>
            </p:nvSpPr>
            <p:spPr bwMode="auto">
              <a:xfrm>
                <a:off x="3227" y="1893"/>
                <a:ext cx="257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699" name="Rectangle 378"/>
              <p:cNvSpPr>
                <a:spLocks noChangeArrowheads="1"/>
              </p:cNvSpPr>
              <p:nvPr/>
            </p:nvSpPr>
            <p:spPr bwMode="auto">
              <a:xfrm>
                <a:off x="3484" y="1893"/>
                <a:ext cx="4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700" name="Rectangle 379"/>
              <p:cNvSpPr>
                <a:spLocks noChangeArrowheads="1"/>
              </p:cNvSpPr>
              <p:nvPr/>
            </p:nvSpPr>
            <p:spPr bwMode="auto">
              <a:xfrm>
                <a:off x="3488" y="1893"/>
                <a:ext cx="256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701" name="Rectangle 380"/>
              <p:cNvSpPr>
                <a:spLocks noChangeArrowheads="1"/>
              </p:cNvSpPr>
              <p:nvPr/>
            </p:nvSpPr>
            <p:spPr bwMode="auto">
              <a:xfrm>
                <a:off x="3744" y="1893"/>
                <a:ext cx="4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702" name="Rectangle 381"/>
              <p:cNvSpPr>
                <a:spLocks noChangeArrowheads="1"/>
              </p:cNvSpPr>
              <p:nvPr/>
            </p:nvSpPr>
            <p:spPr bwMode="auto">
              <a:xfrm>
                <a:off x="3748" y="1893"/>
                <a:ext cx="257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703" name="Rectangle 382"/>
              <p:cNvSpPr>
                <a:spLocks noChangeArrowheads="1"/>
              </p:cNvSpPr>
              <p:nvPr/>
            </p:nvSpPr>
            <p:spPr bwMode="auto">
              <a:xfrm>
                <a:off x="4005" y="1893"/>
                <a:ext cx="3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704" name="Rectangle 383"/>
              <p:cNvSpPr>
                <a:spLocks noChangeArrowheads="1"/>
              </p:cNvSpPr>
              <p:nvPr/>
            </p:nvSpPr>
            <p:spPr bwMode="auto">
              <a:xfrm>
                <a:off x="4008" y="1893"/>
                <a:ext cx="257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705" name="Rectangle 384"/>
              <p:cNvSpPr>
                <a:spLocks noChangeArrowheads="1"/>
              </p:cNvSpPr>
              <p:nvPr/>
            </p:nvSpPr>
            <p:spPr bwMode="auto">
              <a:xfrm>
                <a:off x="4265" y="1893"/>
                <a:ext cx="3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706" name="Rectangle 385"/>
              <p:cNvSpPr>
                <a:spLocks noChangeArrowheads="1"/>
              </p:cNvSpPr>
              <p:nvPr/>
            </p:nvSpPr>
            <p:spPr bwMode="auto">
              <a:xfrm>
                <a:off x="4268" y="1893"/>
                <a:ext cx="257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707" name="Rectangle 386"/>
              <p:cNvSpPr>
                <a:spLocks noChangeArrowheads="1"/>
              </p:cNvSpPr>
              <p:nvPr/>
            </p:nvSpPr>
            <p:spPr bwMode="auto">
              <a:xfrm>
                <a:off x="4525" y="1893"/>
                <a:ext cx="4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708" name="Rectangle 387"/>
              <p:cNvSpPr>
                <a:spLocks noChangeArrowheads="1"/>
              </p:cNvSpPr>
              <p:nvPr/>
            </p:nvSpPr>
            <p:spPr bwMode="auto">
              <a:xfrm>
                <a:off x="4529" y="1893"/>
                <a:ext cx="690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709" name="Rectangle 388"/>
              <p:cNvSpPr>
                <a:spLocks noChangeArrowheads="1"/>
              </p:cNvSpPr>
              <p:nvPr/>
            </p:nvSpPr>
            <p:spPr bwMode="auto">
              <a:xfrm>
                <a:off x="5219" y="1893"/>
                <a:ext cx="4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710" name="Rectangle 389"/>
              <p:cNvSpPr>
                <a:spLocks noChangeArrowheads="1"/>
              </p:cNvSpPr>
              <p:nvPr/>
            </p:nvSpPr>
            <p:spPr bwMode="auto">
              <a:xfrm>
                <a:off x="5223" y="1893"/>
                <a:ext cx="18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711" name="Rectangle 390"/>
              <p:cNvSpPr>
                <a:spLocks noChangeArrowheads="1"/>
              </p:cNvSpPr>
              <p:nvPr/>
            </p:nvSpPr>
            <p:spPr bwMode="auto">
              <a:xfrm>
                <a:off x="5241" y="1893"/>
                <a:ext cx="3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712" name="Rectangle 391"/>
              <p:cNvSpPr>
                <a:spLocks noChangeArrowheads="1"/>
              </p:cNvSpPr>
              <p:nvPr/>
            </p:nvSpPr>
            <p:spPr bwMode="auto">
              <a:xfrm>
                <a:off x="226" y="1896"/>
                <a:ext cx="3" cy="8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713" name="Rectangle 392"/>
              <p:cNvSpPr>
                <a:spLocks noChangeArrowheads="1"/>
              </p:cNvSpPr>
              <p:nvPr/>
            </p:nvSpPr>
            <p:spPr bwMode="auto">
              <a:xfrm>
                <a:off x="2183" y="1896"/>
                <a:ext cx="3" cy="8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714" name="Rectangle 393"/>
              <p:cNvSpPr>
                <a:spLocks noChangeArrowheads="1"/>
              </p:cNvSpPr>
              <p:nvPr/>
            </p:nvSpPr>
            <p:spPr bwMode="auto">
              <a:xfrm>
                <a:off x="2508" y="1896"/>
                <a:ext cx="4" cy="8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715" name="Rectangle 394"/>
              <p:cNvSpPr>
                <a:spLocks noChangeArrowheads="1"/>
              </p:cNvSpPr>
              <p:nvPr/>
            </p:nvSpPr>
            <p:spPr bwMode="auto">
              <a:xfrm>
                <a:off x="2703" y="1896"/>
                <a:ext cx="4" cy="8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716" name="Rectangle 395"/>
              <p:cNvSpPr>
                <a:spLocks noChangeArrowheads="1"/>
              </p:cNvSpPr>
              <p:nvPr/>
            </p:nvSpPr>
            <p:spPr bwMode="auto">
              <a:xfrm>
                <a:off x="2964" y="1896"/>
                <a:ext cx="3" cy="8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717" name="Rectangle 396"/>
              <p:cNvSpPr>
                <a:spLocks noChangeArrowheads="1"/>
              </p:cNvSpPr>
              <p:nvPr/>
            </p:nvSpPr>
            <p:spPr bwMode="auto">
              <a:xfrm>
                <a:off x="3224" y="1896"/>
                <a:ext cx="3" cy="8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718" name="Rectangle 397"/>
              <p:cNvSpPr>
                <a:spLocks noChangeArrowheads="1"/>
              </p:cNvSpPr>
              <p:nvPr/>
            </p:nvSpPr>
            <p:spPr bwMode="auto">
              <a:xfrm>
                <a:off x="3484" y="1896"/>
                <a:ext cx="4" cy="8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719" name="Rectangle 398"/>
              <p:cNvSpPr>
                <a:spLocks noChangeArrowheads="1"/>
              </p:cNvSpPr>
              <p:nvPr/>
            </p:nvSpPr>
            <p:spPr bwMode="auto">
              <a:xfrm>
                <a:off x="3744" y="1896"/>
                <a:ext cx="4" cy="8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720" name="Rectangle 399"/>
              <p:cNvSpPr>
                <a:spLocks noChangeArrowheads="1"/>
              </p:cNvSpPr>
              <p:nvPr/>
            </p:nvSpPr>
            <p:spPr bwMode="auto">
              <a:xfrm>
                <a:off x="4005" y="1896"/>
                <a:ext cx="3" cy="8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721" name="Rectangle 400"/>
              <p:cNvSpPr>
                <a:spLocks noChangeArrowheads="1"/>
              </p:cNvSpPr>
              <p:nvPr/>
            </p:nvSpPr>
            <p:spPr bwMode="auto">
              <a:xfrm>
                <a:off x="4265" y="1896"/>
                <a:ext cx="3" cy="8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722" name="Rectangle 401"/>
              <p:cNvSpPr>
                <a:spLocks noChangeArrowheads="1"/>
              </p:cNvSpPr>
              <p:nvPr/>
            </p:nvSpPr>
            <p:spPr bwMode="auto">
              <a:xfrm>
                <a:off x="4525" y="1896"/>
                <a:ext cx="4" cy="8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723" name="Rectangle 402"/>
              <p:cNvSpPr>
                <a:spLocks noChangeArrowheads="1"/>
              </p:cNvSpPr>
              <p:nvPr/>
            </p:nvSpPr>
            <p:spPr bwMode="auto">
              <a:xfrm>
                <a:off x="5219" y="1896"/>
                <a:ext cx="4" cy="8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724" name="Rectangle 403"/>
              <p:cNvSpPr>
                <a:spLocks noChangeArrowheads="1"/>
              </p:cNvSpPr>
              <p:nvPr/>
            </p:nvSpPr>
            <p:spPr bwMode="auto">
              <a:xfrm>
                <a:off x="5241" y="1896"/>
                <a:ext cx="3" cy="8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725" name="Rectangle 404"/>
              <p:cNvSpPr>
                <a:spLocks noChangeArrowheads="1"/>
              </p:cNvSpPr>
              <p:nvPr/>
            </p:nvSpPr>
            <p:spPr bwMode="auto">
              <a:xfrm>
                <a:off x="235" y="1982"/>
                <a:ext cx="624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900" b="1" i="1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Базовая часть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726" name="Rectangle 405"/>
              <p:cNvSpPr>
                <a:spLocks noChangeArrowheads="1"/>
              </p:cNvSpPr>
              <p:nvPr/>
            </p:nvSpPr>
            <p:spPr bwMode="auto">
              <a:xfrm>
                <a:off x="815" y="1982"/>
                <a:ext cx="58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900" b="1" i="1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727" name="Rectangle 406"/>
              <p:cNvSpPr>
                <a:spLocks noChangeArrowheads="1"/>
              </p:cNvSpPr>
              <p:nvPr/>
            </p:nvSpPr>
            <p:spPr bwMode="auto">
              <a:xfrm>
                <a:off x="2204" y="1981"/>
                <a:ext cx="169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900" b="1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102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728" name="Rectangle 407"/>
              <p:cNvSpPr>
                <a:spLocks noChangeArrowheads="1"/>
              </p:cNvSpPr>
              <p:nvPr/>
            </p:nvSpPr>
            <p:spPr bwMode="auto">
              <a:xfrm>
                <a:off x="2334" y="1981"/>
                <a:ext cx="66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900" b="1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-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729" name="Rectangle 408"/>
              <p:cNvSpPr>
                <a:spLocks noChangeArrowheads="1"/>
              </p:cNvSpPr>
              <p:nvPr/>
            </p:nvSpPr>
            <p:spPr bwMode="auto">
              <a:xfrm>
                <a:off x="2362" y="1981"/>
                <a:ext cx="169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900" b="1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108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730" name="Rectangle 409"/>
              <p:cNvSpPr>
                <a:spLocks noChangeArrowheads="1"/>
              </p:cNvSpPr>
              <p:nvPr/>
            </p:nvSpPr>
            <p:spPr bwMode="auto">
              <a:xfrm>
                <a:off x="2493" y="1981"/>
                <a:ext cx="59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900" b="1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731" name="Rectangle 410"/>
              <p:cNvSpPr>
                <a:spLocks noChangeArrowheads="1"/>
              </p:cNvSpPr>
              <p:nvPr/>
            </p:nvSpPr>
            <p:spPr bwMode="auto">
              <a:xfrm>
                <a:off x="2608" y="1981"/>
                <a:ext cx="57" cy="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9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732" name="Rectangle 411"/>
              <p:cNvSpPr>
                <a:spLocks noChangeArrowheads="1"/>
              </p:cNvSpPr>
              <p:nvPr/>
            </p:nvSpPr>
            <p:spPr bwMode="auto">
              <a:xfrm>
                <a:off x="2836" y="1981"/>
                <a:ext cx="57" cy="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9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</p:grpSp>
        <p:grpSp>
          <p:nvGrpSpPr>
            <p:cNvPr id="22" name="Group 613"/>
            <p:cNvGrpSpPr>
              <a:grpSpLocks/>
            </p:cNvGrpSpPr>
            <p:nvPr/>
          </p:nvGrpSpPr>
          <p:grpSpPr bwMode="auto">
            <a:xfrm>
              <a:off x="226" y="1978"/>
              <a:ext cx="5057" cy="366"/>
              <a:chOff x="226" y="1978"/>
              <a:chExt cx="5057" cy="366"/>
            </a:xfrm>
          </p:grpSpPr>
          <p:sp>
            <p:nvSpPr>
              <p:cNvPr id="1333" name="Rectangle 413"/>
              <p:cNvSpPr>
                <a:spLocks noChangeArrowheads="1"/>
              </p:cNvSpPr>
              <p:nvPr/>
            </p:nvSpPr>
            <p:spPr bwMode="auto">
              <a:xfrm>
                <a:off x="3096" y="1981"/>
                <a:ext cx="57" cy="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9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334" name="Rectangle 414"/>
              <p:cNvSpPr>
                <a:spLocks noChangeArrowheads="1"/>
              </p:cNvSpPr>
              <p:nvPr/>
            </p:nvSpPr>
            <p:spPr bwMode="auto">
              <a:xfrm>
                <a:off x="3357" y="1981"/>
                <a:ext cx="57" cy="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9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335" name="Rectangle 415"/>
              <p:cNvSpPr>
                <a:spLocks noChangeArrowheads="1"/>
              </p:cNvSpPr>
              <p:nvPr/>
            </p:nvSpPr>
            <p:spPr bwMode="auto">
              <a:xfrm>
                <a:off x="3617" y="1981"/>
                <a:ext cx="57" cy="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9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336" name="Rectangle 416"/>
              <p:cNvSpPr>
                <a:spLocks noChangeArrowheads="1"/>
              </p:cNvSpPr>
              <p:nvPr/>
            </p:nvSpPr>
            <p:spPr bwMode="auto">
              <a:xfrm>
                <a:off x="3877" y="1981"/>
                <a:ext cx="57" cy="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9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337" name="Rectangle 417"/>
              <p:cNvSpPr>
                <a:spLocks noChangeArrowheads="1"/>
              </p:cNvSpPr>
              <p:nvPr/>
            </p:nvSpPr>
            <p:spPr bwMode="auto">
              <a:xfrm>
                <a:off x="4137" y="1981"/>
                <a:ext cx="57" cy="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9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338" name="Rectangle 418"/>
              <p:cNvSpPr>
                <a:spLocks noChangeArrowheads="1"/>
              </p:cNvSpPr>
              <p:nvPr/>
            </p:nvSpPr>
            <p:spPr bwMode="auto">
              <a:xfrm>
                <a:off x="4398" y="1981"/>
                <a:ext cx="57" cy="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9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339" name="Rectangle 419"/>
              <p:cNvSpPr>
                <a:spLocks noChangeArrowheads="1"/>
              </p:cNvSpPr>
              <p:nvPr/>
            </p:nvSpPr>
            <p:spPr bwMode="auto">
              <a:xfrm>
                <a:off x="4875" y="1981"/>
                <a:ext cx="57" cy="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9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340" name="Rectangle 420"/>
              <p:cNvSpPr>
                <a:spLocks noChangeArrowheads="1"/>
              </p:cNvSpPr>
              <p:nvPr/>
            </p:nvSpPr>
            <p:spPr bwMode="auto">
              <a:xfrm>
                <a:off x="5232" y="2033"/>
                <a:ext cx="51" cy="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7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341" name="Rectangle 421"/>
              <p:cNvSpPr>
                <a:spLocks noChangeArrowheads="1"/>
              </p:cNvSpPr>
              <p:nvPr/>
            </p:nvSpPr>
            <p:spPr bwMode="auto">
              <a:xfrm>
                <a:off x="226" y="1978"/>
                <a:ext cx="3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342" name="Rectangle 422"/>
              <p:cNvSpPr>
                <a:spLocks noChangeArrowheads="1"/>
              </p:cNvSpPr>
              <p:nvPr/>
            </p:nvSpPr>
            <p:spPr bwMode="auto">
              <a:xfrm>
                <a:off x="229" y="1978"/>
                <a:ext cx="1954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343" name="Rectangle 423"/>
              <p:cNvSpPr>
                <a:spLocks noChangeArrowheads="1"/>
              </p:cNvSpPr>
              <p:nvPr/>
            </p:nvSpPr>
            <p:spPr bwMode="auto">
              <a:xfrm>
                <a:off x="2183" y="1978"/>
                <a:ext cx="3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344" name="Rectangle 424"/>
              <p:cNvSpPr>
                <a:spLocks noChangeArrowheads="1"/>
              </p:cNvSpPr>
              <p:nvPr/>
            </p:nvSpPr>
            <p:spPr bwMode="auto">
              <a:xfrm>
                <a:off x="2186" y="1978"/>
                <a:ext cx="322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345" name="Rectangle 425"/>
              <p:cNvSpPr>
                <a:spLocks noChangeArrowheads="1"/>
              </p:cNvSpPr>
              <p:nvPr/>
            </p:nvSpPr>
            <p:spPr bwMode="auto">
              <a:xfrm>
                <a:off x="2508" y="1978"/>
                <a:ext cx="4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346" name="Rectangle 426"/>
              <p:cNvSpPr>
                <a:spLocks noChangeArrowheads="1"/>
              </p:cNvSpPr>
              <p:nvPr/>
            </p:nvSpPr>
            <p:spPr bwMode="auto">
              <a:xfrm>
                <a:off x="2512" y="1978"/>
                <a:ext cx="191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347" name="Rectangle 427"/>
              <p:cNvSpPr>
                <a:spLocks noChangeArrowheads="1"/>
              </p:cNvSpPr>
              <p:nvPr/>
            </p:nvSpPr>
            <p:spPr bwMode="auto">
              <a:xfrm>
                <a:off x="2703" y="1978"/>
                <a:ext cx="4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348" name="Rectangle 428"/>
              <p:cNvSpPr>
                <a:spLocks noChangeArrowheads="1"/>
              </p:cNvSpPr>
              <p:nvPr/>
            </p:nvSpPr>
            <p:spPr bwMode="auto">
              <a:xfrm>
                <a:off x="2707" y="1978"/>
                <a:ext cx="257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349" name="Rectangle 429"/>
              <p:cNvSpPr>
                <a:spLocks noChangeArrowheads="1"/>
              </p:cNvSpPr>
              <p:nvPr/>
            </p:nvSpPr>
            <p:spPr bwMode="auto">
              <a:xfrm>
                <a:off x="2964" y="1978"/>
                <a:ext cx="3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350" name="Rectangle 430"/>
              <p:cNvSpPr>
                <a:spLocks noChangeArrowheads="1"/>
              </p:cNvSpPr>
              <p:nvPr/>
            </p:nvSpPr>
            <p:spPr bwMode="auto">
              <a:xfrm>
                <a:off x="2967" y="1978"/>
                <a:ext cx="257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351" name="Rectangle 431"/>
              <p:cNvSpPr>
                <a:spLocks noChangeArrowheads="1"/>
              </p:cNvSpPr>
              <p:nvPr/>
            </p:nvSpPr>
            <p:spPr bwMode="auto">
              <a:xfrm>
                <a:off x="3224" y="1978"/>
                <a:ext cx="3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352" name="Rectangle 432"/>
              <p:cNvSpPr>
                <a:spLocks noChangeArrowheads="1"/>
              </p:cNvSpPr>
              <p:nvPr/>
            </p:nvSpPr>
            <p:spPr bwMode="auto">
              <a:xfrm>
                <a:off x="3227" y="1978"/>
                <a:ext cx="257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353" name="Rectangle 433"/>
              <p:cNvSpPr>
                <a:spLocks noChangeArrowheads="1"/>
              </p:cNvSpPr>
              <p:nvPr/>
            </p:nvSpPr>
            <p:spPr bwMode="auto">
              <a:xfrm>
                <a:off x="3484" y="1978"/>
                <a:ext cx="4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354" name="Rectangle 434"/>
              <p:cNvSpPr>
                <a:spLocks noChangeArrowheads="1"/>
              </p:cNvSpPr>
              <p:nvPr/>
            </p:nvSpPr>
            <p:spPr bwMode="auto">
              <a:xfrm>
                <a:off x="3488" y="1978"/>
                <a:ext cx="256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355" name="Rectangle 435"/>
              <p:cNvSpPr>
                <a:spLocks noChangeArrowheads="1"/>
              </p:cNvSpPr>
              <p:nvPr/>
            </p:nvSpPr>
            <p:spPr bwMode="auto">
              <a:xfrm>
                <a:off x="3744" y="1978"/>
                <a:ext cx="4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356" name="Rectangle 436"/>
              <p:cNvSpPr>
                <a:spLocks noChangeArrowheads="1"/>
              </p:cNvSpPr>
              <p:nvPr/>
            </p:nvSpPr>
            <p:spPr bwMode="auto">
              <a:xfrm>
                <a:off x="3748" y="1978"/>
                <a:ext cx="257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357" name="Rectangle 437"/>
              <p:cNvSpPr>
                <a:spLocks noChangeArrowheads="1"/>
              </p:cNvSpPr>
              <p:nvPr/>
            </p:nvSpPr>
            <p:spPr bwMode="auto">
              <a:xfrm>
                <a:off x="4005" y="1978"/>
                <a:ext cx="3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358" name="Rectangle 438"/>
              <p:cNvSpPr>
                <a:spLocks noChangeArrowheads="1"/>
              </p:cNvSpPr>
              <p:nvPr/>
            </p:nvSpPr>
            <p:spPr bwMode="auto">
              <a:xfrm>
                <a:off x="4008" y="1978"/>
                <a:ext cx="257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359" name="Rectangle 439"/>
              <p:cNvSpPr>
                <a:spLocks noChangeArrowheads="1"/>
              </p:cNvSpPr>
              <p:nvPr/>
            </p:nvSpPr>
            <p:spPr bwMode="auto">
              <a:xfrm>
                <a:off x="4265" y="1978"/>
                <a:ext cx="3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360" name="Rectangle 440"/>
              <p:cNvSpPr>
                <a:spLocks noChangeArrowheads="1"/>
              </p:cNvSpPr>
              <p:nvPr/>
            </p:nvSpPr>
            <p:spPr bwMode="auto">
              <a:xfrm>
                <a:off x="4268" y="1978"/>
                <a:ext cx="257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361" name="Rectangle 441"/>
              <p:cNvSpPr>
                <a:spLocks noChangeArrowheads="1"/>
              </p:cNvSpPr>
              <p:nvPr/>
            </p:nvSpPr>
            <p:spPr bwMode="auto">
              <a:xfrm>
                <a:off x="4525" y="1978"/>
                <a:ext cx="4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362" name="Rectangle 442"/>
              <p:cNvSpPr>
                <a:spLocks noChangeArrowheads="1"/>
              </p:cNvSpPr>
              <p:nvPr/>
            </p:nvSpPr>
            <p:spPr bwMode="auto">
              <a:xfrm>
                <a:off x="4529" y="1978"/>
                <a:ext cx="690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363" name="Rectangle 443"/>
              <p:cNvSpPr>
                <a:spLocks noChangeArrowheads="1"/>
              </p:cNvSpPr>
              <p:nvPr/>
            </p:nvSpPr>
            <p:spPr bwMode="auto">
              <a:xfrm>
                <a:off x="5219" y="1978"/>
                <a:ext cx="4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364" name="Rectangle 444"/>
              <p:cNvSpPr>
                <a:spLocks noChangeArrowheads="1"/>
              </p:cNvSpPr>
              <p:nvPr/>
            </p:nvSpPr>
            <p:spPr bwMode="auto">
              <a:xfrm>
                <a:off x="5223" y="1978"/>
                <a:ext cx="18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365" name="Rectangle 445"/>
              <p:cNvSpPr>
                <a:spLocks noChangeArrowheads="1"/>
              </p:cNvSpPr>
              <p:nvPr/>
            </p:nvSpPr>
            <p:spPr bwMode="auto">
              <a:xfrm>
                <a:off x="5241" y="1978"/>
                <a:ext cx="3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366" name="Rectangle 446"/>
              <p:cNvSpPr>
                <a:spLocks noChangeArrowheads="1"/>
              </p:cNvSpPr>
              <p:nvPr/>
            </p:nvSpPr>
            <p:spPr bwMode="auto">
              <a:xfrm>
                <a:off x="226" y="1981"/>
                <a:ext cx="3" cy="81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367" name="Rectangle 447"/>
              <p:cNvSpPr>
                <a:spLocks noChangeArrowheads="1"/>
              </p:cNvSpPr>
              <p:nvPr/>
            </p:nvSpPr>
            <p:spPr bwMode="auto">
              <a:xfrm>
                <a:off x="2183" y="1981"/>
                <a:ext cx="3" cy="81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368" name="Rectangle 448"/>
              <p:cNvSpPr>
                <a:spLocks noChangeArrowheads="1"/>
              </p:cNvSpPr>
              <p:nvPr/>
            </p:nvSpPr>
            <p:spPr bwMode="auto">
              <a:xfrm>
                <a:off x="2508" y="1981"/>
                <a:ext cx="4" cy="81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369" name="Rectangle 449"/>
              <p:cNvSpPr>
                <a:spLocks noChangeArrowheads="1"/>
              </p:cNvSpPr>
              <p:nvPr/>
            </p:nvSpPr>
            <p:spPr bwMode="auto">
              <a:xfrm>
                <a:off x="2703" y="1981"/>
                <a:ext cx="4" cy="81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370" name="Rectangle 450"/>
              <p:cNvSpPr>
                <a:spLocks noChangeArrowheads="1"/>
              </p:cNvSpPr>
              <p:nvPr/>
            </p:nvSpPr>
            <p:spPr bwMode="auto">
              <a:xfrm>
                <a:off x="2964" y="1981"/>
                <a:ext cx="3" cy="81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371" name="Rectangle 451"/>
              <p:cNvSpPr>
                <a:spLocks noChangeArrowheads="1"/>
              </p:cNvSpPr>
              <p:nvPr/>
            </p:nvSpPr>
            <p:spPr bwMode="auto">
              <a:xfrm>
                <a:off x="3224" y="1981"/>
                <a:ext cx="3" cy="81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372" name="Rectangle 452"/>
              <p:cNvSpPr>
                <a:spLocks noChangeArrowheads="1"/>
              </p:cNvSpPr>
              <p:nvPr/>
            </p:nvSpPr>
            <p:spPr bwMode="auto">
              <a:xfrm>
                <a:off x="3484" y="1981"/>
                <a:ext cx="4" cy="81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373" name="Rectangle 453"/>
              <p:cNvSpPr>
                <a:spLocks noChangeArrowheads="1"/>
              </p:cNvSpPr>
              <p:nvPr/>
            </p:nvSpPr>
            <p:spPr bwMode="auto">
              <a:xfrm>
                <a:off x="3744" y="1981"/>
                <a:ext cx="4" cy="81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374" name="Rectangle 454"/>
              <p:cNvSpPr>
                <a:spLocks noChangeArrowheads="1"/>
              </p:cNvSpPr>
              <p:nvPr/>
            </p:nvSpPr>
            <p:spPr bwMode="auto">
              <a:xfrm>
                <a:off x="4005" y="1981"/>
                <a:ext cx="3" cy="81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375" name="Rectangle 455"/>
              <p:cNvSpPr>
                <a:spLocks noChangeArrowheads="1"/>
              </p:cNvSpPr>
              <p:nvPr/>
            </p:nvSpPr>
            <p:spPr bwMode="auto">
              <a:xfrm>
                <a:off x="4265" y="1981"/>
                <a:ext cx="3" cy="81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376" name="Rectangle 456"/>
              <p:cNvSpPr>
                <a:spLocks noChangeArrowheads="1"/>
              </p:cNvSpPr>
              <p:nvPr/>
            </p:nvSpPr>
            <p:spPr bwMode="auto">
              <a:xfrm>
                <a:off x="4525" y="1981"/>
                <a:ext cx="4" cy="81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377" name="Rectangle 457"/>
              <p:cNvSpPr>
                <a:spLocks noChangeArrowheads="1"/>
              </p:cNvSpPr>
              <p:nvPr/>
            </p:nvSpPr>
            <p:spPr bwMode="auto">
              <a:xfrm>
                <a:off x="5219" y="1981"/>
                <a:ext cx="4" cy="81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378" name="Rectangle 458"/>
              <p:cNvSpPr>
                <a:spLocks noChangeArrowheads="1"/>
              </p:cNvSpPr>
              <p:nvPr/>
            </p:nvSpPr>
            <p:spPr bwMode="auto">
              <a:xfrm>
                <a:off x="5241" y="1981"/>
                <a:ext cx="3" cy="81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379" name="Rectangle 459"/>
              <p:cNvSpPr>
                <a:spLocks noChangeArrowheads="1"/>
              </p:cNvSpPr>
              <p:nvPr/>
            </p:nvSpPr>
            <p:spPr bwMode="auto">
              <a:xfrm>
                <a:off x="235" y="2071"/>
                <a:ext cx="57" cy="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9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380" name="Rectangle 460"/>
              <p:cNvSpPr>
                <a:spLocks noChangeArrowheads="1"/>
              </p:cNvSpPr>
              <p:nvPr/>
            </p:nvSpPr>
            <p:spPr bwMode="auto">
              <a:xfrm>
                <a:off x="582" y="2071"/>
                <a:ext cx="57" cy="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9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381" name="Rectangle 461"/>
              <p:cNvSpPr>
                <a:spLocks noChangeArrowheads="1"/>
              </p:cNvSpPr>
              <p:nvPr/>
            </p:nvSpPr>
            <p:spPr bwMode="auto">
              <a:xfrm>
                <a:off x="2348" y="2072"/>
                <a:ext cx="59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900" b="1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382" name="Rectangle 462"/>
              <p:cNvSpPr>
                <a:spLocks noChangeArrowheads="1"/>
              </p:cNvSpPr>
              <p:nvPr/>
            </p:nvSpPr>
            <p:spPr bwMode="auto">
              <a:xfrm>
                <a:off x="2608" y="2071"/>
                <a:ext cx="57" cy="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9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383" name="Rectangle 463"/>
              <p:cNvSpPr>
                <a:spLocks noChangeArrowheads="1"/>
              </p:cNvSpPr>
              <p:nvPr/>
            </p:nvSpPr>
            <p:spPr bwMode="auto">
              <a:xfrm>
                <a:off x="2836" y="2071"/>
                <a:ext cx="57" cy="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9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384" name="Rectangle 464"/>
              <p:cNvSpPr>
                <a:spLocks noChangeArrowheads="1"/>
              </p:cNvSpPr>
              <p:nvPr/>
            </p:nvSpPr>
            <p:spPr bwMode="auto">
              <a:xfrm>
                <a:off x="3096" y="2071"/>
                <a:ext cx="57" cy="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9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385" name="Rectangle 465"/>
              <p:cNvSpPr>
                <a:spLocks noChangeArrowheads="1"/>
              </p:cNvSpPr>
              <p:nvPr/>
            </p:nvSpPr>
            <p:spPr bwMode="auto">
              <a:xfrm>
                <a:off x="3357" y="2071"/>
                <a:ext cx="57" cy="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9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386" name="Rectangle 466"/>
              <p:cNvSpPr>
                <a:spLocks noChangeArrowheads="1"/>
              </p:cNvSpPr>
              <p:nvPr/>
            </p:nvSpPr>
            <p:spPr bwMode="auto">
              <a:xfrm>
                <a:off x="3617" y="2071"/>
                <a:ext cx="57" cy="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9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387" name="Rectangle 467"/>
              <p:cNvSpPr>
                <a:spLocks noChangeArrowheads="1"/>
              </p:cNvSpPr>
              <p:nvPr/>
            </p:nvSpPr>
            <p:spPr bwMode="auto">
              <a:xfrm>
                <a:off x="3877" y="2071"/>
                <a:ext cx="57" cy="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9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388" name="Rectangle 468"/>
              <p:cNvSpPr>
                <a:spLocks noChangeArrowheads="1"/>
              </p:cNvSpPr>
              <p:nvPr/>
            </p:nvSpPr>
            <p:spPr bwMode="auto">
              <a:xfrm>
                <a:off x="4137" y="2071"/>
                <a:ext cx="57" cy="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9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389" name="Rectangle 469"/>
              <p:cNvSpPr>
                <a:spLocks noChangeArrowheads="1"/>
              </p:cNvSpPr>
              <p:nvPr/>
            </p:nvSpPr>
            <p:spPr bwMode="auto">
              <a:xfrm>
                <a:off x="4398" y="2071"/>
                <a:ext cx="57" cy="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9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390" name="Rectangle 470"/>
              <p:cNvSpPr>
                <a:spLocks noChangeArrowheads="1"/>
              </p:cNvSpPr>
              <p:nvPr/>
            </p:nvSpPr>
            <p:spPr bwMode="auto">
              <a:xfrm>
                <a:off x="4875" y="2071"/>
                <a:ext cx="57" cy="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9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391" name="Rectangle 471"/>
              <p:cNvSpPr>
                <a:spLocks noChangeArrowheads="1"/>
              </p:cNvSpPr>
              <p:nvPr/>
            </p:nvSpPr>
            <p:spPr bwMode="auto">
              <a:xfrm>
                <a:off x="226" y="2062"/>
                <a:ext cx="3" cy="10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392" name="Rectangle 472"/>
              <p:cNvSpPr>
                <a:spLocks noChangeArrowheads="1"/>
              </p:cNvSpPr>
              <p:nvPr/>
            </p:nvSpPr>
            <p:spPr bwMode="auto">
              <a:xfrm>
                <a:off x="229" y="2062"/>
                <a:ext cx="346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393" name="Rectangle 473"/>
              <p:cNvSpPr>
                <a:spLocks noChangeArrowheads="1"/>
              </p:cNvSpPr>
              <p:nvPr/>
            </p:nvSpPr>
            <p:spPr bwMode="auto">
              <a:xfrm>
                <a:off x="229" y="2068"/>
                <a:ext cx="346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394" name="Rectangle 474"/>
              <p:cNvSpPr>
                <a:spLocks noChangeArrowheads="1"/>
              </p:cNvSpPr>
              <p:nvPr/>
            </p:nvSpPr>
            <p:spPr bwMode="auto">
              <a:xfrm>
                <a:off x="575" y="2071"/>
                <a:ext cx="3" cy="1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395" name="Rectangle 475"/>
              <p:cNvSpPr>
                <a:spLocks noChangeArrowheads="1"/>
              </p:cNvSpPr>
              <p:nvPr/>
            </p:nvSpPr>
            <p:spPr bwMode="auto">
              <a:xfrm>
                <a:off x="575" y="2062"/>
                <a:ext cx="10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396" name="Rectangle 476"/>
              <p:cNvSpPr>
                <a:spLocks noChangeArrowheads="1"/>
              </p:cNvSpPr>
              <p:nvPr/>
            </p:nvSpPr>
            <p:spPr bwMode="auto">
              <a:xfrm>
                <a:off x="575" y="2068"/>
                <a:ext cx="10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397" name="Rectangle 477"/>
              <p:cNvSpPr>
                <a:spLocks noChangeArrowheads="1"/>
              </p:cNvSpPr>
              <p:nvPr/>
            </p:nvSpPr>
            <p:spPr bwMode="auto">
              <a:xfrm>
                <a:off x="585" y="2062"/>
                <a:ext cx="1598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398" name="Rectangle 478"/>
              <p:cNvSpPr>
                <a:spLocks noChangeArrowheads="1"/>
              </p:cNvSpPr>
              <p:nvPr/>
            </p:nvSpPr>
            <p:spPr bwMode="auto">
              <a:xfrm>
                <a:off x="585" y="2068"/>
                <a:ext cx="1598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399" name="Rectangle 479"/>
              <p:cNvSpPr>
                <a:spLocks noChangeArrowheads="1"/>
              </p:cNvSpPr>
              <p:nvPr/>
            </p:nvSpPr>
            <p:spPr bwMode="auto">
              <a:xfrm>
                <a:off x="2183" y="2071"/>
                <a:ext cx="3" cy="1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400" name="Rectangle 480"/>
              <p:cNvSpPr>
                <a:spLocks noChangeArrowheads="1"/>
              </p:cNvSpPr>
              <p:nvPr/>
            </p:nvSpPr>
            <p:spPr bwMode="auto">
              <a:xfrm>
                <a:off x="2183" y="2062"/>
                <a:ext cx="10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401" name="Rectangle 481"/>
              <p:cNvSpPr>
                <a:spLocks noChangeArrowheads="1"/>
              </p:cNvSpPr>
              <p:nvPr/>
            </p:nvSpPr>
            <p:spPr bwMode="auto">
              <a:xfrm>
                <a:off x="2183" y="2068"/>
                <a:ext cx="10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402" name="Rectangle 482"/>
              <p:cNvSpPr>
                <a:spLocks noChangeArrowheads="1"/>
              </p:cNvSpPr>
              <p:nvPr/>
            </p:nvSpPr>
            <p:spPr bwMode="auto">
              <a:xfrm>
                <a:off x="2193" y="2062"/>
                <a:ext cx="315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403" name="Rectangle 483"/>
              <p:cNvSpPr>
                <a:spLocks noChangeArrowheads="1"/>
              </p:cNvSpPr>
              <p:nvPr/>
            </p:nvSpPr>
            <p:spPr bwMode="auto">
              <a:xfrm>
                <a:off x="2193" y="2068"/>
                <a:ext cx="315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404" name="Rectangle 484"/>
              <p:cNvSpPr>
                <a:spLocks noChangeArrowheads="1"/>
              </p:cNvSpPr>
              <p:nvPr/>
            </p:nvSpPr>
            <p:spPr bwMode="auto">
              <a:xfrm>
                <a:off x="2508" y="2071"/>
                <a:ext cx="4" cy="1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405" name="Rectangle 485"/>
              <p:cNvSpPr>
                <a:spLocks noChangeArrowheads="1"/>
              </p:cNvSpPr>
              <p:nvPr/>
            </p:nvSpPr>
            <p:spPr bwMode="auto">
              <a:xfrm>
                <a:off x="2508" y="2062"/>
                <a:ext cx="11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406" name="Rectangle 486"/>
              <p:cNvSpPr>
                <a:spLocks noChangeArrowheads="1"/>
              </p:cNvSpPr>
              <p:nvPr/>
            </p:nvSpPr>
            <p:spPr bwMode="auto">
              <a:xfrm>
                <a:off x="2508" y="2068"/>
                <a:ext cx="11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407" name="Rectangle 487"/>
              <p:cNvSpPr>
                <a:spLocks noChangeArrowheads="1"/>
              </p:cNvSpPr>
              <p:nvPr/>
            </p:nvSpPr>
            <p:spPr bwMode="auto">
              <a:xfrm>
                <a:off x="2519" y="2062"/>
                <a:ext cx="184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408" name="Rectangle 488"/>
              <p:cNvSpPr>
                <a:spLocks noChangeArrowheads="1"/>
              </p:cNvSpPr>
              <p:nvPr/>
            </p:nvSpPr>
            <p:spPr bwMode="auto">
              <a:xfrm>
                <a:off x="2519" y="2068"/>
                <a:ext cx="184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409" name="Rectangle 489"/>
              <p:cNvSpPr>
                <a:spLocks noChangeArrowheads="1"/>
              </p:cNvSpPr>
              <p:nvPr/>
            </p:nvSpPr>
            <p:spPr bwMode="auto">
              <a:xfrm>
                <a:off x="2703" y="2071"/>
                <a:ext cx="4" cy="1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410" name="Rectangle 490"/>
              <p:cNvSpPr>
                <a:spLocks noChangeArrowheads="1"/>
              </p:cNvSpPr>
              <p:nvPr/>
            </p:nvSpPr>
            <p:spPr bwMode="auto">
              <a:xfrm>
                <a:off x="2703" y="2062"/>
                <a:ext cx="11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411" name="Rectangle 491"/>
              <p:cNvSpPr>
                <a:spLocks noChangeArrowheads="1"/>
              </p:cNvSpPr>
              <p:nvPr/>
            </p:nvSpPr>
            <p:spPr bwMode="auto">
              <a:xfrm>
                <a:off x="2703" y="2068"/>
                <a:ext cx="11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412" name="Rectangle 492"/>
              <p:cNvSpPr>
                <a:spLocks noChangeArrowheads="1"/>
              </p:cNvSpPr>
              <p:nvPr/>
            </p:nvSpPr>
            <p:spPr bwMode="auto">
              <a:xfrm>
                <a:off x="2714" y="2062"/>
                <a:ext cx="250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413" name="Rectangle 493"/>
              <p:cNvSpPr>
                <a:spLocks noChangeArrowheads="1"/>
              </p:cNvSpPr>
              <p:nvPr/>
            </p:nvSpPr>
            <p:spPr bwMode="auto">
              <a:xfrm>
                <a:off x="2714" y="2068"/>
                <a:ext cx="250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414" name="Rectangle 494"/>
              <p:cNvSpPr>
                <a:spLocks noChangeArrowheads="1"/>
              </p:cNvSpPr>
              <p:nvPr/>
            </p:nvSpPr>
            <p:spPr bwMode="auto">
              <a:xfrm>
                <a:off x="2964" y="2071"/>
                <a:ext cx="3" cy="1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415" name="Rectangle 495"/>
              <p:cNvSpPr>
                <a:spLocks noChangeArrowheads="1"/>
              </p:cNvSpPr>
              <p:nvPr/>
            </p:nvSpPr>
            <p:spPr bwMode="auto">
              <a:xfrm>
                <a:off x="2964" y="2062"/>
                <a:ext cx="10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416" name="Rectangle 496"/>
              <p:cNvSpPr>
                <a:spLocks noChangeArrowheads="1"/>
              </p:cNvSpPr>
              <p:nvPr/>
            </p:nvSpPr>
            <p:spPr bwMode="auto">
              <a:xfrm>
                <a:off x="2964" y="2068"/>
                <a:ext cx="10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417" name="Rectangle 497"/>
              <p:cNvSpPr>
                <a:spLocks noChangeArrowheads="1"/>
              </p:cNvSpPr>
              <p:nvPr/>
            </p:nvSpPr>
            <p:spPr bwMode="auto">
              <a:xfrm>
                <a:off x="2974" y="2062"/>
                <a:ext cx="250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418" name="Rectangle 498"/>
              <p:cNvSpPr>
                <a:spLocks noChangeArrowheads="1"/>
              </p:cNvSpPr>
              <p:nvPr/>
            </p:nvSpPr>
            <p:spPr bwMode="auto">
              <a:xfrm>
                <a:off x="2974" y="2068"/>
                <a:ext cx="250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419" name="Rectangle 499"/>
              <p:cNvSpPr>
                <a:spLocks noChangeArrowheads="1"/>
              </p:cNvSpPr>
              <p:nvPr/>
            </p:nvSpPr>
            <p:spPr bwMode="auto">
              <a:xfrm>
                <a:off x="3224" y="2071"/>
                <a:ext cx="3" cy="1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420" name="Rectangle 500"/>
              <p:cNvSpPr>
                <a:spLocks noChangeArrowheads="1"/>
              </p:cNvSpPr>
              <p:nvPr/>
            </p:nvSpPr>
            <p:spPr bwMode="auto">
              <a:xfrm>
                <a:off x="3224" y="2062"/>
                <a:ext cx="10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421" name="Rectangle 501"/>
              <p:cNvSpPr>
                <a:spLocks noChangeArrowheads="1"/>
              </p:cNvSpPr>
              <p:nvPr/>
            </p:nvSpPr>
            <p:spPr bwMode="auto">
              <a:xfrm>
                <a:off x="3224" y="2068"/>
                <a:ext cx="10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422" name="Rectangle 502"/>
              <p:cNvSpPr>
                <a:spLocks noChangeArrowheads="1"/>
              </p:cNvSpPr>
              <p:nvPr/>
            </p:nvSpPr>
            <p:spPr bwMode="auto">
              <a:xfrm>
                <a:off x="3234" y="2062"/>
                <a:ext cx="250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423" name="Rectangle 503"/>
              <p:cNvSpPr>
                <a:spLocks noChangeArrowheads="1"/>
              </p:cNvSpPr>
              <p:nvPr/>
            </p:nvSpPr>
            <p:spPr bwMode="auto">
              <a:xfrm>
                <a:off x="3234" y="2068"/>
                <a:ext cx="250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424" name="Rectangle 504"/>
              <p:cNvSpPr>
                <a:spLocks noChangeArrowheads="1"/>
              </p:cNvSpPr>
              <p:nvPr/>
            </p:nvSpPr>
            <p:spPr bwMode="auto">
              <a:xfrm>
                <a:off x="3484" y="2071"/>
                <a:ext cx="4" cy="1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425" name="Rectangle 505"/>
              <p:cNvSpPr>
                <a:spLocks noChangeArrowheads="1"/>
              </p:cNvSpPr>
              <p:nvPr/>
            </p:nvSpPr>
            <p:spPr bwMode="auto">
              <a:xfrm>
                <a:off x="3484" y="2062"/>
                <a:ext cx="11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426" name="Rectangle 506"/>
              <p:cNvSpPr>
                <a:spLocks noChangeArrowheads="1"/>
              </p:cNvSpPr>
              <p:nvPr/>
            </p:nvSpPr>
            <p:spPr bwMode="auto">
              <a:xfrm>
                <a:off x="3484" y="2068"/>
                <a:ext cx="11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427" name="Rectangle 507"/>
              <p:cNvSpPr>
                <a:spLocks noChangeArrowheads="1"/>
              </p:cNvSpPr>
              <p:nvPr/>
            </p:nvSpPr>
            <p:spPr bwMode="auto">
              <a:xfrm>
                <a:off x="3495" y="2062"/>
                <a:ext cx="249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428" name="Rectangle 508"/>
              <p:cNvSpPr>
                <a:spLocks noChangeArrowheads="1"/>
              </p:cNvSpPr>
              <p:nvPr/>
            </p:nvSpPr>
            <p:spPr bwMode="auto">
              <a:xfrm>
                <a:off x="3495" y="2068"/>
                <a:ext cx="249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429" name="Rectangle 509"/>
              <p:cNvSpPr>
                <a:spLocks noChangeArrowheads="1"/>
              </p:cNvSpPr>
              <p:nvPr/>
            </p:nvSpPr>
            <p:spPr bwMode="auto">
              <a:xfrm>
                <a:off x="3744" y="2071"/>
                <a:ext cx="4" cy="1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430" name="Rectangle 510"/>
              <p:cNvSpPr>
                <a:spLocks noChangeArrowheads="1"/>
              </p:cNvSpPr>
              <p:nvPr/>
            </p:nvSpPr>
            <p:spPr bwMode="auto">
              <a:xfrm>
                <a:off x="3744" y="2062"/>
                <a:ext cx="11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431" name="Rectangle 511"/>
              <p:cNvSpPr>
                <a:spLocks noChangeArrowheads="1"/>
              </p:cNvSpPr>
              <p:nvPr/>
            </p:nvSpPr>
            <p:spPr bwMode="auto">
              <a:xfrm>
                <a:off x="3744" y="2068"/>
                <a:ext cx="11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432" name="Rectangle 512"/>
              <p:cNvSpPr>
                <a:spLocks noChangeArrowheads="1"/>
              </p:cNvSpPr>
              <p:nvPr/>
            </p:nvSpPr>
            <p:spPr bwMode="auto">
              <a:xfrm>
                <a:off x="3755" y="2062"/>
                <a:ext cx="250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433" name="Rectangle 513"/>
              <p:cNvSpPr>
                <a:spLocks noChangeArrowheads="1"/>
              </p:cNvSpPr>
              <p:nvPr/>
            </p:nvSpPr>
            <p:spPr bwMode="auto">
              <a:xfrm>
                <a:off x="3755" y="2068"/>
                <a:ext cx="250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434" name="Rectangle 514"/>
              <p:cNvSpPr>
                <a:spLocks noChangeArrowheads="1"/>
              </p:cNvSpPr>
              <p:nvPr/>
            </p:nvSpPr>
            <p:spPr bwMode="auto">
              <a:xfrm>
                <a:off x="4005" y="2071"/>
                <a:ext cx="3" cy="1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435" name="Rectangle 515"/>
              <p:cNvSpPr>
                <a:spLocks noChangeArrowheads="1"/>
              </p:cNvSpPr>
              <p:nvPr/>
            </p:nvSpPr>
            <p:spPr bwMode="auto">
              <a:xfrm>
                <a:off x="4005" y="2062"/>
                <a:ext cx="10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436" name="Rectangle 516"/>
              <p:cNvSpPr>
                <a:spLocks noChangeArrowheads="1"/>
              </p:cNvSpPr>
              <p:nvPr/>
            </p:nvSpPr>
            <p:spPr bwMode="auto">
              <a:xfrm>
                <a:off x="4005" y="2068"/>
                <a:ext cx="10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437" name="Rectangle 517"/>
              <p:cNvSpPr>
                <a:spLocks noChangeArrowheads="1"/>
              </p:cNvSpPr>
              <p:nvPr/>
            </p:nvSpPr>
            <p:spPr bwMode="auto">
              <a:xfrm>
                <a:off x="4015" y="2062"/>
                <a:ext cx="250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438" name="Rectangle 518"/>
              <p:cNvSpPr>
                <a:spLocks noChangeArrowheads="1"/>
              </p:cNvSpPr>
              <p:nvPr/>
            </p:nvSpPr>
            <p:spPr bwMode="auto">
              <a:xfrm>
                <a:off x="4015" y="2068"/>
                <a:ext cx="250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439" name="Rectangle 519"/>
              <p:cNvSpPr>
                <a:spLocks noChangeArrowheads="1"/>
              </p:cNvSpPr>
              <p:nvPr/>
            </p:nvSpPr>
            <p:spPr bwMode="auto">
              <a:xfrm>
                <a:off x="4265" y="2071"/>
                <a:ext cx="3" cy="1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440" name="Rectangle 520"/>
              <p:cNvSpPr>
                <a:spLocks noChangeArrowheads="1"/>
              </p:cNvSpPr>
              <p:nvPr/>
            </p:nvSpPr>
            <p:spPr bwMode="auto">
              <a:xfrm>
                <a:off x="4265" y="2062"/>
                <a:ext cx="10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441" name="Rectangle 521"/>
              <p:cNvSpPr>
                <a:spLocks noChangeArrowheads="1"/>
              </p:cNvSpPr>
              <p:nvPr/>
            </p:nvSpPr>
            <p:spPr bwMode="auto">
              <a:xfrm>
                <a:off x="4265" y="2068"/>
                <a:ext cx="10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442" name="Rectangle 522"/>
              <p:cNvSpPr>
                <a:spLocks noChangeArrowheads="1"/>
              </p:cNvSpPr>
              <p:nvPr/>
            </p:nvSpPr>
            <p:spPr bwMode="auto">
              <a:xfrm>
                <a:off x="4275" y="2062"/>
                <a:ext cx="250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443" name="Rectangle 523"/>
              <p:cNvSpPr>
                <a:spLocks noChangeArrowheads="1"/>
              </p:cNvSpPr>
              <p:nvPr/>
            </p:nvSpPr>
            <p:spPr bwMode="auto">
              <a:xfrm>
                <a:off x="4275" y="2068"/>
                <a:ext cx="250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444" name="Rectangle 524"/>
              <p:cNvSpPr>
                <a:spLocks noChangeArrowheads="1"/>
              </p:cNvSpPr>
              <p:nvPr/>
            </p:nvSpPr>
            <p:spPr bwMode="auto">
              <a:xfrm>
                <a:off x="4525" y="2071"/>
                <a:ext cx="4" cy="1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445" name="Rectangle 525"/>
              <p:cNvSpPr>
                <a:spLocks noChangeArrowheads="1"/>
              </p:cNvSpPr>
              <p:nvPr/>
            </p:nvSpPr>
            <p:spPr bwMode="auto">
              <a:xfrm>
                <a:off x="4525" y="2062"/>
                <a:ext cx="10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446" name="Rectangle 526"/>
              <p:cNvSpPr>
                <a:spLocks noChangeArrowheads="1"/>
              </p:cNvSpPr>
              <p:nvPr/>
            </p:nvSpPr>
            <p:spPr bwMode="auto">
              <a:xfrm>
                <a:off x="4525" y="2068"/>
                <a:ext cx="10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447" name="Rectangle 527"/>
              <p:cNvSpPr>
                <a:spLocks noChangeArrowheads="1"/>
              </p:cNvSpPr>
              <p:nvPr/>
            </p:nvSpPr>
            <p:spPr bwMode="auto">
              <a:xfrm>
                <a:off x="4535" y="2062"/>
                <a:ext cx="684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448" name="Rectangle 528"/>
              <p:cNvSpPr>
                <a:spLocks noChangeArrowheads="1"/>
              </p:cNvSpPr>
              <p:nvPr/>
            </p:nvSpPr>
            <p:spPr bwMode="auto">
              <a:xfrm>
                <a:off x="4535" y="2068"/>
                <a:ext cx="684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449" name="Rectangle 529"/>
              <p:cNvSpPr>
                <a:spLocks noChangeArrowheads="1"/>
              </p:cNvSpPr>
              <p:nvPr/>
            </p:nvSpPr>
            <p:spPr bwMode="auto">
              <a:xfrm>
                <a:off x="5219" y="2062"/>
                <a:ext cx="4" cy="10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450" name="Rectangle 530"/>
              <p:cNvSpPr>
                <a:spLocks noChangeArrowheads="1"/>
              </p:cNvSpPr>
              <p:nvPr/>
            </p:nvSpPr>
            <p:spPr bwMode="auto">
              <a:xfrm>
                <a:off x="5241" y="2062"/>
                <a:ext cx="3" cy="10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451" name="Rectangle 531"/>
              <p:cNvSpPr>
                <a:spLocks noChangeArrowheads="1"/>
              </p:cNvSpPr>
              <p:nvPr/>
            </p:nvSpPr>
            <p:spPr bwMode="auto">
              <a:xfrm>
                <a:off x="226" y="2072"/>
                <a:ext cx="3" cy="81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452" name="Rectangle 532"/>
              <p:cNvSpPr>
                <a:spLocks noChangeArrowheads="1"/>
              </p:cNvSpPr>
              <p:nvPr/>
            </p:nvSpPr>
            <p:spPr bwMode="auto">
              <a:xfrm>
                <a:off x="575" y="2072"/>
                <a:ext cx="3" cy="81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453" name="Rectangle 533"/>
              <p:cNvSpPr>
                <a:spLocks noChangeArrowheads="1"/>
              </p:cNvSpPr>
              <p:nvPr/>
            </p:nvSpPr>
            <p:spPr bwMode="auto">
              <a:xfrm>
                <a:off x="2183" y="2072"/>
                <a:ext cx="3" cy="81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454" name="Rectangle 534"/>
              <p:cNvSpPr>
                <a:spLocks noChangeArrowheads="1"/>
              </p:cNvSpPr>
              <p:nvPr/>
            </p:nvSpPr>
            <p:spPr bwMode="auto">
              <a:xfrm>
                <a:off x="2508" y="2072"/>
                <a:ext cx="4" cy="81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455" name="Rectangle 535"/>
              <p:cNvSpPr>
                <a:spLocks noChangeArrowheads="1"/>
              </p:cNvSpPr>
              <p:nvPr/>
            </p:nvSpPr>
            <p:spPr bwMode="auto">
              <a:xfrm>
                <a:off x="2703" y="2072"/>
                <a:ext cx="4" cy="81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456" name="Rectangle 536"/>
              <p:cNvSpPr>
                <a:spLocks noChangeArrowheads="1"/>
              </p:cNvSpPr>
              <p:nvPr/>
            </p:nvSpPr>
            <p:spPr bwMode="auto">
              <a:xfrm>
                <a:off x="2964" y="2072"/>
                <a:ext cx="3" cy="81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457" name="Rectangle 537"/>
              <p:cNvSpPr>
                <a:spLocks noChangeArrowheads="1"/>
              </p:cNvSpPr>
              <p:nvPr/>
            </p:nvSpPr>
            <p:spPr bwMode="auto">
              <a:xfrm>
                <a:off x="3224" y="2072"/>
                <a:ext cx="3" cy="81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458" name="Rectangle 538"/>
              <p:cNvSpPr>
                <a:spLocks noChangeArrowheads="1"/>
              </p:cNvSpPr>
              <p:nvPr/>
            </p:nvSpPr>
            <p:spPr bwMode="auto">
              <a:xfrm>
                <a:off x="3484" y="2072"/>
                <a:ext cx="4" cy="81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459" name="Rectangle 539"/>
              <p:cNvSpPr>
                <a:spLocks noChangeArrowheads="1"/>
              </p:cNvSpPr>
              <p:nvPr/>
            </p:nvSpPr>
            <p:spPr bwMode="auto">
              <a:xfrm>
                <a:off x="3744" y="2072"/>
                <a:ext cx="4" cy="81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460" name="Rectangle 540"/>
              <p:cNvSpPr>
                <a:spLocks noChangeArrowheads="1"/>
              </p:cNvSpPr>
              <p:nvPr/>
            </p:nvSpPr>
            <p:spPr bwMode="auto">
              <a:xfrm>
                <a:off x="4005" y="2072"/>
                <a:ext cx="3" cy="81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461" name="Rectangle 541"/>
              <p:cNvSpPr>
                <a:spLocks noChangeArrowheads="1"/>
              </p:cNvSpPr>
              <p:nvPr/>
            </p:nvSpPr>
            <p:spPr bwMode="auto">
              <a:xfrm>
                <a:off x="4265" y="2072"/>
                <a:ext cx="3" cy="81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462" name="Rectangle 542"/>
              <p:cNvSpPr>
                <a:spLocks noChangeArrowheads="1"/>
              </p:cNvSpPr>
              <p:nvPr/>
            </p:nvSpPr>
            <p:spPr bwMode="auto">
              <a:xfrm>
                <a:off x="4525" y="2072"/>
                <a:ext cx="4" cy="81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463" name="Rectangle 543"/>
              <p:cNvSpPr>
                <a:spLocks noChangeArrowheads="1"/>
              </p:cNvSpPr>
              <p:nvPr/>
            </p:nvSpPr>
            <p:spPr bwMode="auto">
              <a:xfrm>
                <a:off x="5219" y="2072"/>
                <a:ext cx="4" cy="81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464" name="Rectangle 544"/>
              <p:cNvSpPr>
                <a:spLocks noChangeArrowheads="1"/>
              </p:cNvSpPr>
              <p:nvPr/>
            </p:nvSpPr>
            <p:spPr bwMode="auto">
              <a:xfrm>
                <a:off x="5241" y="2072"/>
                <a:ext cx="3" cy="81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465" name="Rectangle 545"/>
              <p:cNvSpPr>
                <a:spLocks noChangeArrowheads="1"/>
              </p:cNvSpPr>
              <p:nvPr/>
            </p:nvSpPr>
            <p:spPr bwMode="auto">
              <a:xfrm>
                <a:off x="235" y="2157"/>
                <a:ext cx="829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900" b="1" i="1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Вариативная часть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466" name="Rectangle 546"/>
              <p:cNvSpPr>
                <a:spLocks noChangeArrowheads="1"/>
              </p:cNvSpPr>
              <p:nvPr/>
            </p:nvSpPr>
            <p:spPr bwMode="auto">
              <a:xfrm>
                <a:off x="1018" y="2157"/>
                <a:ext cx="58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900" b="1" i="1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467" name="Rectangle 547"/>
              <p:cNvSpPr>
                <a:spLocks noChangeArrowheads="1"/>
              </p:cNvSpPr>
              <p:nvPr/>
            </p:nvSpPr>
            <p:spPr bwMode="auto">
              <a:xfrm>
                <a:off x="2218" y="2156"/>
                <a:ext cx="147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900" b="1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87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468" name="Rectangle 548"/>
              <p:cNvSpPr>
                <a:spLocks noChangeArrowheads="1"/>
              </p:cNvSpPr>
              <p:nvPr/>
            </p:nvSpPr>
            <p:spPr bwMode="auto">
              <a:xfrm>
                <a:off x="2326" y="2156"/>
                <a:ext cx="82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900" b="1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–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469" name="Rectangle 549"/>
              <p:cNvSpPr>
                <a:spLocks noChangeArrowheads="1"/>
              </p:cNvSpPr>
              <p:nvPr/>
            </p:nvSpPr>
            <p:spPr bwMode="auto">
              <a:xfrm>
                <a:off x="2369" y="2156"/>
                <a:ext cx="59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900" b="1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470" name="Rectangle 550"/>
              <p:cNvSpPr>
                <a:spLocks noChangeArrowheads="1"/>
              </p:cNvSpPr>
              <p:nvPr/>
            </p:nvSpPr>
            <p:spPr bwMode="auto">
              <a:xfrm>
                <a:off x="2391" y="2156"/>
                <a:ext cx="147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900" b="1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93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471" name="Rectangle 551"/>
              <p:cNvSpPr>
                <a:spLocks noChangeArrowheads="1"/>
              </p:cNvSpPr>
              <p:nvPr/>
            </p:nvSpPr>
            <p:spPr bwMode="auto">
              <a:xfrm>
                <a:off x="2500" y="2156"/>
                <a:ext cx="59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900" b="1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472" name="Rectangle 552"/>
              <p:cNvSpPr>
                <a:spLocks noChangeArrowheads="1"/>
              </p:cNvSpPr>
              <p:nvPr/>
            </p:nvSpPr>
            <p:spPr bwMode="auto">
              <a:xfrm>
                <a:off x="2608" y="2156"/>
                <a:ext cx="57" cy="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9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473" name="Rectangle 553"/>
              <p:cNvSpPr>
                <a:spLocks noChangeArrowheads="1"/>
              </p:cNvSpPr>
              <p:nvPr/>
            </p:nvSpPr>
            <p:spPr bwMode="auto">
              <a:xfrm>
                <a:off x="2836" y="2156"/>
                <a:ext cx="57" cy="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9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474" name="Rectangle 554"/>
              <p:cNvSpPr>
                <a:spLocks noChangeArrowheads="1"/>
              </p:cNvSpPr>
              <p:nvPr/>
            </p:nvSpPr>
            <p:spPr bwMode="auto">
              <a:xfrm>
                <a:off x="3096" y="2156"/>
                <a:ext cx="57" cy="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9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475" name="Rectangle 555"/>
              <p:cNvSpPr>
                <a:spLocks noChangeArrowheads="1"/>
              </p:cNvSpPr>
              <p:nvPr/>
            </p:nvSpPr>
            <p:spPr bwMode="auto">
              <a:xfrm>
                <a:off x="3357" y="2156"/>
                <a:ext cx="57" cy="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9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476" name="Rectangle 556"/>
              <p:cNvSpPr>
                <a:spLocks noChangeArrowheads="1"/>
              </p:cNvSpPr>
              <p:nvPr/>
            </p:nvSpPr>
            <p:spPr bwMode="auto">
              <a:xfrm>
                <a:off x="3617" y="2156"/>
                <a:ext cx="57" cy="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9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477" name="Rectangle 557"/>
              <p:cNvSpPr>
                <a:spLocks noChangeArrowheads="1"/>
              </p:cNvSpPr>
              <p:nvPr/>
            </p:nvSpPr>
            <p:spPr bwMode="auto">
              <a:xfrm>
                <a:off x="3877" y="2156"/>
                <a:ext cx="57" cy="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9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478" name="Rectangle 558"/>
              <p:cNvSpPr>
                <a:spLocks noChangeArrowheads="1"/>
              </p:cNvSpPr>
              <p:nvPr/>
            </p:nvSpPr>
            <p:spPr bwMode="auto">
              <a:xfrm>
                <a:off x="4137" y="2156"/>
                <a:ext cx="57" cy="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9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479" name="Rectangle 559"/>
              <p:cNvSpPr>
                <a:spLocks noChangeArrowheads="1"/>
              </p:cNvSpPr>
              <p:nvPr/>
            </p:nvSpPr>
            <p:spPr bwMode="auto">
              <a:xfrm>
                <a:off x="4398" y="2156"/>
                <a:ext cx="57" cy="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9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480" name="Rectangle 560"/>
              <p:cNvSpPr>
                <a:spLocks noChangeArrowheads="1"/>
              </p:cNvSpPr>
              <p:nvPr/>
            </p:nvSpPr>
            <p:spPr bwMode="auto">
              <a:xfrm>
                <a:off x="4875" y="2156"/>
                <a:ext cx="57" cy="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9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481" name="Rectangle 561"/>
              <p:cNvSpPr>
                <a:spLocks noChangeArrowheads="1"/>
              </p:cNvSpPr>
              <p:nvPr/>
            </p:nvSpPr>
            <p:spPr bwMode="auto">
              <a:xfrm>
                <a:off x="5228" y="2163"/>
                <a:ext cx="51" cy="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7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482" name="Rectangle 562"/>
              <p:cNvSpPr>
                <a:spLocks noChangeArrowheads="1"/>
              </p:cNvSpPr>
              <p:nvPr/>
            </p:nvSpPr>
            <p:spPr bwMode="auto">
              <a:xfrm>
                <a:off x="226" y="2153"/>
                <a:ext cx="3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483" name="Rectangle 563"/>
              <p:cNvSpPr>
                <a:spLocks noChangeArrowheads="1"/>
              </p:cNvSpPr>
              <p:nvPr/>
            </p:nvSpPr>
            <p:spPr bwMode="auto">
              <a:xfrm>
                <a:off x="229" y="2153"/>
                <a:ext cx="346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484" name="Rectangle 564"/>
              <p:cNvSpPr>
                <a:spLocks noChangeArrowheads="1"/>
              </p:cNvSpPr>
              <p:nvPr/>
            </p:nvSpPr>
            <p:spPr bwMode="auto">
              <a:xfrm>
                <a:off x="575" y="2153"/>
                <a:ext cx="3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485" name="Rectangle 565"/>
              <p:cNvSpPr>
                <a:spLocks noChangeArrowheads="1"/>
              </p:cNvSpPr>
              <p:nvPr/>
            </p:nvSpPr>
            <p:spPr bwMode="auto">
              <a:xfrm>
                <a:off x="578" y="2153"/>
                <a:ext cx="1605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486" name="Rectangle 566"/>
              <p:cNvSpPr>
                <a:spLocks noChangeArrowheads="1"/>
              </p:cNvSpPr>
              <p:nvPr/>
            </p:nvSpPr>
            <p:spPr bwMode="auto">
              <a:xfrm>
                <a:off x="2183" y="2153"/>
                <a:ext cx="3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487" name="Rectangle 567"/>
              <p:cNvSpPr>
                <a:spLocks noChangeArrowheads="1"/>
              </p:cNvSpPr>
              <p:nvPr/>
            </p:nvSpPr>
            <p:spPr bwMode="auto">
              <a:xfrm>
                <a:off x="2186" y="2153"/>
                <a:ext cx="322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488" name="Rectangle 568"/>
              <p:cNvSpPr>
                <a:spLocks noChangeArrowheads="1"/>
              </p:cNvSpPr>
              <p:nvPr/>
            </p:nvSpPr>
            <p:spPr bwMode="auto">
              <a:xfrm>
                <a:off x="2508" y="2153"/>
                <a:ext cx="4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489" name="Rectangle 569"/>
              <p:cNvSpPr>
                <a:spLocks noChangeArrowheads="1"/>
              </p:cNvSpPr>
              <p:nvPr/>
            </p:nvSpPr>
            <p:spPr bwMode="auto">
              <a:xfrm>
                <a:off x="2512" y="2153"/>
                <a:ext cx="191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490" name="Rectangle 570"/>
              <p:cNvSpPr>
                <a:spLocks noChangeArrowheads="1"/>
              </p:cNvSpPr>
              <p:nvPr/>
            </p:nvSpPr>
            <p:spPr bwMode="auto">
              <a:xfrm>
                <a:off x="2703" y="2153"/>
                <a:ext cx="4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491" name="Rectangle 571"/>
              <p:cNvSpPr>
                <a:spLocks noChangeArrowheads="1"/>
              </p:cNvSpPr>
              <p:nvPr/>
            </p:nvSpPr>
            <p:spPr bwMode="auto">
              <a:xfrm>
                <a:off x="2707" y="2153"/>
                <a:ext cx="257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492" name="Rectangle 572"/>
              <p:cNvSpPr>
                <a:spLocks noChangeArrowheads="1"/>
              </p:cNvSpPr>
              <p:nvPr/>
            </p:nvSpPr>
            <p:spPr bwMode="auto">
              <a:xfrm>
                <a:off x="2964" y="2153"/>
                <a:ext cx="3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493" name="Rectangle 573"/>
              <p:cNvSpPr>
                <a:spLocks noChangeArrowheads="1"/>
              </p:cNvSpPr>
              <p:nvPr/>
            </p:nvSpPr>
            <p:spPr bwMode="auto">
              <a:xfrm>
                <a:off x="2967" y="2153"/>
                <a:ext cx="257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494" name="Rectangle 574"/>
              <p:cNvSpPr>
                <a:spLocks noChangeArrowheads="1"/>
              </p:cNvSpPr>
              <p:nvPr/>
            </p:nvSpPr>
            <p:spPr bwMode="auto">
              <a:xfrm>
                <a:off x="3224" y="2153"/>
                <a:ext cx="3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495" name="Rectangle 575"/>
              <p:cNvSpPr>
                <a:spLocks noChangeArrowheads="1"/>
              </p:cNvSpPr>
              <p:nvPr/>
            </p:nvSpPr>
            <p:spPr bwMode="auto">
              <a:xfrm>
                <a:off x="3227" y="2153"/>
                <a:ext cx="257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496" name="Rectangle 576"/>
              <p:cNvSpPr>
                <a:spLocks noChangeArrowheads="1"/>
              </p:cNvSpPr>
              <p:nvPr/>
            </p:nvSpPr>
            <p:spPr bwMode="auto">
              <a:xfrm>
                <a:off x="3484" y="2153"/>
                <a:ext cx="4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497" name="Rectangle 577"/>
              <p:cNvSpPr>
                <a:spLocks noChangeArrowheads="1"/>
              </p:cNvSpPr>
              <p:nvPr/>
            </p:nvSpPr>
            <p:spPr bwMode="auto">
              <a:xfrm>
                <a:off x="3488" y="2153"/>
                <a:ext cx="256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498" name="Rectangle 578"/>
              <p:cNvSpPr>
                <a:spLocks noChangeArrowheads="1"/>
              </p:cNvSpPr>
              <p:nvPr/>
            </p:nvSpPr>
            <p:spPr bwMode="auto">
              <a:xfrm>
                <a:off x="3744" y="2153"/>
                <a:ext cx="4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499" name="Rectangle 579"/>
              <p:cNvSpPr>
                <a:spLocks noChangeArrowheads="1"/>
              </p:cNvSpPr>
              <p:nvPr/>
            </p:nvSpPr>
            <p:spPr bwMode="auto">
              <a:xfrm>
                <a:off x="3748" y="2153"/>
                <a:ext cx="257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500" name="Rectangle 580"/>
              <p:cNvSpPr>
                <a:spLocks noChangeArrowheads="1"/>
              </p:cNvSpPr>
              <p:nvPr/>
            </p:nvSpPr>
            <p:spPr bwMode="auto">
              <a:xfrm>
                <a:off x="4005" y="2153"/>
                <a:ext cx="3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501" name="Rectangle 581"/>
              <p:cNvSpPr>
                <a:spLocks noChangeArrowheads="1"/>
              </p:cNvSpPr>
              <p:nvPr/>
            </p:nvSpPr>
            <p:spPr bwMode="auto">
              <a:xfrm>
                <a:off x="4008" y="2153"/>
                <a:ext cx="257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502" name="Rectangle 582"/>
              <p:cNvSpPr>
                <a:spLocks noChangeArrowheads="1"/>
              </p:cNvSpPr>
              <p:nvPr/>
            </p:nvSpPr>
            <p:spPr bwMode="auto">
              <a:xfrm>
                <a:off x="4265" y="2153"/>
                <a:ext cx="3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503" name="Rectangle 583"/>
              <p:cNvSpPr>
                <a:spLocks noChangeArrowheads="1"/>
              </p:cNvSpPr>
              <p:nvPr/>
            </p:nvSpPr>
            <p:spPr bwMode="auto">
              <a:xfrm>
                <a:off x="4268" y="2153"/>
                <a:ext cx="257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504" name="Rectangle 584"/>
              <p:cNvSpPr>
                <a:spLocks noChangeArrowheads="1"/>
              </p:cNvSpPr>
              <p:nvPr/>
            </p:nvSpPr>
            <p:spPr bwMode="auto">
              <a:xfrm>
                <a:off x="4525" y="2153"/>
                <a:ext cx="4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505" name="Rectangle 585"/>
              <p:cNvSpPr>
                <a:spLocks noChangeArrowheads="1"/>
              </p:cNvSpPr>
              <p:nvPr/>
            </p:nvSpPr>
            <p:spPr bwMode="auto">
              <a:xfrm>
                <a:off x="4529" y="2153"/>
                <a:ext cx="690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506" name="Rectangle 586"/>
              <p:cNvSpPr>
                <a:spLocks noChangeArrowheads="1"/>
              </p:cNvSpPr>
              <p:nvPr/>
            </p:nvSpPr>
            <p:spPr bwMode="auto">
              <a:xfrm>
                <a:off x="5219" y="2153"/>
                <a:ext cx="4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507" name="Rectangle 587"/>
              <p:cNvSpPr>
                <a:spLocks noChangeArrowheads="1"/>
              </p:cNvSpPr>
              <p:nvPr/>
            </p:nvSpPr>
            <p:spPr bwMode="auto">
              <a:xfrm>
                <a:off x="5241" y="2153"/>
                <a:ext cx="3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508" name="Rectangle 588"/>
              <p:cNvSpPr>
                <a:spLocks noChangeArrowheads="1"/>
              </p:cNvSpPr>
              <p:nvPr/>
            </p:nvSpPr>
            <p:spPr bwMode="auto">
              <a:xfrm>
                <a:off x="226" y="2156"/>
                <a:ext cx="3" cy="8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509" name="Rectangle 589"/>
              <p:cNvSpPr>
                <a:spLocks noChangeArrowheads="1"/>
              </p:cNvSpPr>
              <p:nvPr/>
            </p:nvSpPr>
            <p:spPr bwMode="auto">
              <a:xfrm>
                <a:off x="2183" y="2156"/>
                <a:ext cx="3" cy="8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510" name="Rectangle 590"/>
              <p:cNvSpPr>
                <a:spLocks noChangeArrowheads="1"/>
              </p:cNvSpPr>
              <p:nvPr/>
            </p:nvSpPr>
            <p:spPr bwMode="auto">
              <a:xfrm>
                <a:off x="2508" y="2156"/>
                <a:ext cx="4" cy="8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511" name="Rectangle 591"/>
              <p:cNvSpPr>
                <a:spLocks noChangeArrowheads="1"/>
              </p:cNvSpPr>
              <p:nvPr/>
            </p:nvSpPr>
            <p:spPr bwMode="auto">
              <a:xfrm>
                <a:off x="2703" y="2156"/>
                <a:ext cx="4" cy="8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512" name="Rectangle 592"/>
              <p:cNvSpPr>
                <a:spLocks noChangeArrowheads="1"/>
              </p:cNvSpPr>
              <p:nvPr/>
            </p:nvSpPr>
            <p:spPr bwMode="auto">
              <a:xfrm>
                <a:off x="2964" y="2156"/>
                <a:ext cx="3" cy="8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513" name="Rectangle 593"/>
              <p:cNvSpPr>
                <a:spLocks noChangeArrowheads="1"/>
              </p:cNvSpPr>
              <p:nvPr/>
            </p:nvSpPr>
            <p:spPr bwMode="auto">
              <a:xfrm>
                <a:off x="3224" y="2156"/>
                <a:ext cx="3" cy="8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514" name="Rectangle 594"/>
              <p:cNvSpPr>
                <a:spLocks noChangeArrowheads="1"/>
              </p:cNvSpPr>
              <p:nvPr/>
            </p:nvSpPr>
            <p:spPr bwMode="auto">
              <a:xfrm>
                <a:off x="3484" y="2156"/>
                <a:ext cx="4" cy="8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515" name="Rectangle 595"/>
              <p:cNvSpPr>
                <a:spLocks noChangeArrowheads="1"/>
              </p:cNvSpPr>
              <p:nvPr/>
            </p:nvSpPr>
            <p:spPr bwMode="auto">
              <a:xfrm>
                <a:off x="3744" y="2156"/>
                <a:ext cx="4" cy="8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516" name="Rectangle 596"/>
              <p:cNvSpPr>
                <a:spLocks noChangeArrowheads="1"/>
              </p:cNvSpPr>
              <p:nvPr/>
            </p:nvSpPr>
            <p:spPr bwMode="auto">
              <a:xfrm>
                <a:off x="4005" y="2156"/>
                <a:ext cx="3" cy="8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517" name="Rectangle 597"/>
              <p:cNvSpPr>
                <a:spLocks noChangeArrowheads="1"/>
              </p:cNvSpPr>
              <p:nvPr/>
            </p:nvSpPr>
            <p:spPr bwMode="auto">
              <a:xfrm>
                <a:off x="4265" y="2156"/>
                <a:ext cx="3" cy="8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518" name="Rectangle 598"/>
              <p:cNvSpPr>
                <a:spLocks noChangeArrowheads="1"/>
              </p:cNvSpPr>
              <p:nvPr/>
            </p:nvSpPr>
            <p:spPr bwMode="auto">
              <a:xfrm>
                <a:off x="4525" y="2156"/>
                <a:ext cx="4" cy="8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519" name="Rectangle 599"/>
              <p:cNvSpPr>
                <a:spLocks noChangeArrowheads="1"/>
              </p:cNvSpPr>
              <p:nvPr/>
            </p:nvSpPr>
            <p:spPr bwMode="auto">
              <a:xfrm>
                <a:off x="5219" y="2156"/>
                <a:ext cx="4" cy="8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520" name="Rectangle 600"/>
              <p:cNvSpPr>
                <a:spLocks noChangeArrowheads="1"/>
              </p:cNvSpPr>
              <p:nvPr/>
            </p:nvSpPr>
            <p:spPr bwMode="auto">
              <a:xfrm>
                <a:off x="5241" y="2156"/>
                <a:ext cx="3" cy="8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521" name="Rectangle 601"/>
              <p:cNvSpPr>
                <a:spLocks noChangeArrowheads="1"/>
              </p:cNvSpPr>
              <p:nvPr/>
            </p:nvSpPr>
            <p:spPr bwMode="auto">
              <a:xfrm>
                <a:off x="403" y="2246"/>
                <a:ext cx="57" cy="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9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522" name="Rectangle 602"/>
              <p:cNvSpPr>
                <a:spLocks noChangeArrowheads="1"/>
              </p:cNvSpPr>
              <p:nvPr/>
            </p:nvSpPr>
            <p:spPr bwMode="auto">
              <a:xfrm>
                <a:off x="582" y="2246"/>
                <a:ext cx="57" cy="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9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523" name="Rectangle 603"/>
              <p:cNvSpPr>
                <a:spLocks noChangeArrowheads="1"/>
              </p:cNvSpPr>
              <p:nvPr/>
            </p:nvSpPr>
            <p:spPr bwMode="auto">
              <a:xfrm>
                <a:off x="2348" y="2243"/>
                <a:ext cx="57" cy="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900" i="1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524" name="Rectangle 604"/>
              <p:cNvSpPr>
                <a:spLocks noChangeArrowheads="1"/>
              </p:cNvSpPr>
              <p:nvPr/>
            </p:nvSpPr>
            <p:spPr bwMode="auto">
              <a:xfrm>
                <a:off x="2608" y="2239"/>
                <a:ext cx="75" cy="1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900" smtClean="0">
                    <a:solidFill>
                      <a:srgbClr val="000000"/>
                    </a:solidFill>
                    <a:effectLst/>
                    <a:latin typeface="Symbol" pitchFamily="18" charset="2"/>
                  </a:rPr>
                  <a:t>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525" name="Rectangle 605"/>
              <p:cNvSpPr>
                <a:spLocks noChangeArrowheads="1"/>
              </p:cNvSpPr>
              <p:nvPr/>
            </p:nvSpPr>
            <p:spPr bwMode="auto">
              <a:xfrm>
                <a:off x="2836" y="2243"/>
                <a:ext cx="57" cy="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9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526" name="Rectangle 606"/>
              <p:cNvSpPr>
                <a:spLocks noChangeArrowheads="1"/>
              </p:cNvSpPr>
              <p:nvPr/>
            </p:nvSpPr>
            <p:spPr bwMode="auto">
              <a:xfrm>
                <a:off x="3096" y="2239"/>
                <a:ext cx="75" cy="1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900" smtClean="0">
                    <a:solidFill>
                      <a:srgbClr val="000000"/>
                    </a:solidFill>
                    <a:effectLst/>
                    <a:latin typeface="Symbol" pitchFamily="18" charset="2"/>
                  </a:rPr>
                  <a:t>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527" name="Rectangle 607"/>
              <p:cNvSpPr>
                <a:spLocks noChangeArrowheads="1"/>
              </p:cNvSpPr>
              <p:nvPr/>
            </p:nvSpPr>
            <p:spPr bwMode="auto">
              <a:xfrm>
                <a:off x="3357" y="2243"/>
                <a:ext cx="57" cy="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9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528" name="Rectangle 608"/>
              <p:cNvSpPr>
                <a:spLocks noChangeArrowheads="1"/>
              </p:cNvSpPr>
              <p:nvPr/>
            </p:nvSpPr>
            <p:spPr bwMode="auto">
              <a:xfrm>
                <a:off x="3617" y="2243"/>
                <a:ext cx="57" cy="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9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529" name="Rectangle 609"/>
              <p:cNvSpPr>
                <a:spLocks noChangeArrowheads="1"/>
              </p:cNvSpPr>
              <p:nvPr/>
            </p:nvSpPr>
            <p:spPr bwMode="auto">
              <a:xfrm>
                <a:off x="3877" y="2243"/>
                <a:ext cx="57" cy="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9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530" name="Rectangle 610"/>
              <p:cNvSpPr>
                <a:spLocks noChangeArrowheads="1"/>
              </p:cNvSpPr>
              <p:nvPr/>
            </p:nvSpPr>
            <p:spPr bwMode="auto">
              <a:xfrm>
                <a:off x="4137" y="2243"/>
                <a:ext cx="57" cy="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9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531" name="Rectangle 611"/>
              <p:cNvSpPr>
                <a:spLocks noChangeArrowheads="1"/>
              </p:cNvSpPr>
              <p:nvPr/>
            </p:nvSpPr>
            <p:spPr bwMode="auto">
              <a:xfrm>
                <a:off x="4398" y="2243"/>
                <a:ext cx="57" cy="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9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532" name="Rectangle 612"/>
              <p:cNvSpPr>
                <a:spLocks noChangeArrowheads="1"/>
              </p:cNvSpPr>
              <p:nvPr/>
            </p:nvSpPr>
            <p:spPr bwMode="auto">
              <a:xfrm>
                <a:off x="4875" y="2243"/>
                <a:ext cx="57" cy="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9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</p:grpSp>
        <p:grpSp>
          <p:nvGrpSpPr>
            <p:cNvPr id="23" name="Group 814"/>
            <p:cNvGrpSpPr>
              <a:grpSpLocks/>
            </p:cNvGrpSpPr>
            <p:nvPr/>
          </p:nvGrpSpPr>
          <p:grpSpPr bwMode="auto">
            <a:xfrm>
              <a:off x="226" y="2238"/>
              <a:ext cx="5057" cy="399"/>
              <a:chOff x="226" y="2238"/>
              <a:chExt cx="5057" cy="399"/>
            </a:xfrm>
          </p:grpSpPr>
          <p:sp>
            <p:nvSpPr>
              <p:cNvPr id="1133" name="Rectangle 614"/>
              <p:cNvSpPr>
                <a:spLocks noChangeArrowheads="1"/>
              </p:cNvSpPr>
              <p:nvPr/>
            </p:nvSpPr>
            <p:spPr bwMode="auto">
              <a:xfrm>
                <a:off x="5232" y="2251"/>
                <a:ext cx="51" cy="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7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134" name="Rectangle 615"/>
              <p:cNvSpPr>
                <a:spLocks noChangeArrowheads="1"/>
              </p:cNvSpPr>
              <p:nvPr/>
            </p:nvSpPr>
            <p:spPr bwMode="auto">
              <a:xfrm>
                <a:off x="226" y="2238"/>
                <a:ext cx="3" cy="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135" name="Rectangle 616"/>
              <p:cNvSpPr>
                <a:spLocks noChangeArrowheads="1"/>
              </p:cNvSpPr>
              <p:nvPr/>
            </p:nvSpPr>
            <p:spPr bwMode="auto">
              <a:xfrm>
                <a:off x="229" y="2238"/>
                <a:ext cx="346" cy="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136" name="Rectangle 617"/>
              <p:cNvSpPr>
                <a:spLocks noChangeArrowheads="1"/>
              </p:cNvSpPr>
              <p:nvPr/>
            </p:nvSpPr>
            <p:spPr bwMode="auto">
              <a:xfrm>
                <a:off x="575" y="2238"/>
                <a:ext cx="3" cy="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137" name="Rectangle 618"/>
              <p:cNvSpPr>
                <a:spLocks noChangeArrowheads="1"/>
              </p:cNvSpPr>
              <p:nvPr/>
            </p:nvSpPr>
            <p:spPr bwMode="auto">
              <a:xfrm>
                <a:off x="578" y="2238"/>
                <a:ext cx="1605" cy="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138" name="Rectangle 619"/>
              <p:cNvSpPr>
                <a:spLocks noChangeArrowheads="1"/>
              </p:cNvSpPr>
              <p:nvPr/>
            </p:nvSpPr>
            <p:spPr bwMode="auto">
              <a:xfrm>
                <a:off x="2183" y="2238"/>
                <a:ext cx="3" cy="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139" name="Rectangle 620"/>
              <p:cNvSpPr>
                <a:spLocks noChangeArrowheads="1"/>
              </p:cNvSpPr>
              <p:nvPr/>
            </p:nvSpPr>
            <p:spPr bwMode="auto">
              <a:xfrm>
                <a:off x="2186" y="2238"/>
                <a:ext cx="322" cy="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140" name="Rectangle 621"/>
              <p:cNvSpPr>
                <a:spLocks noChangeArrowheads="1"/>
              </p:cNvSpPr>
              <p:nvPr/>
            </p:nvSpPr>
            <p:spPr bwMode="auto">
              <a:xfrm>
                <a:off x="2508" y="2238"/>
                <a:ext cx="4" cy="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141" name="Rectangle 622"/>
              <p:cNvSpPr>
                <a:spLocks noChangeArrowheads="1"/>
              </p:cNvSpPr>
              <p:nvPr/>
            </p:nvSpPr>
            <p:spPr bwMode="auto">
              <a:xfrm>
                <a:off x="2512" y="2238"/>
                <a:ext cx="191" cy="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142" name="Rectangle 623"/>
              <p:cNvSpPr>
                <a:spLocks noChangeArrowheads="1"/>
              </p:cNvSpPr>
              <p:nvPr/>
            </p:nvSpPr>
            <p:spPr bwMode="auto">
              <a:xfrm>
                <a:off x="2703" y="2238"/>
                <a:ext cx="4" cy="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143" name="Rectangle 624"/>
              <p:cNvSpPr>
                <a:spLocks noChangeArrowheads="1"/>
              </p:cNvSpPr>
              <p:nvPr/>
            </p:nvSpPr>
            <p:spPr bwMode="auto">
              <a:xfrm>
                <a:off x="2707" y="2238"/>
                <a:ext cx="257" cy="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144" name="Rectangle 625"/>
              <p:cNvSpPr>
                <a:spLocks noChangeArrowheads="1"/>
              </p:cNvSpPr>
              <p:nvPr/>
            </p:nvSpPr>
            <p:spPr bwMode="auto">
              <a:xfrm>
                <a:off x="2964" y="2238"/>
                <a:ext cx="3" cy="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145" name="Rectangle 626"/>
              <p:cNvSpPr>
                <a:spLocks noChangeArrowheads="1"/>
              </p:cNvSpPr>
              <p:nvPr/>
            </p:nvSpPr>
            <p:spPr bwMode="auto">
              <a:xfrm>
                <a:off x="2967" y="2238"/>
                <a:ext cx="257" cy="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146" name="Rectangle 627"/>
              <p:cNvSpPr>
                <a:spLocks noChangeArrowheads="1"/>
              </p:cNvSpPr>
              <p:nvPr/>
            </p:nvSpPr>
            <p:spPr bwMode="auto">
              <a:xfrm>
                <a:off x="3224" y="2238"/>
                <a:ext cx="3" cy="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147" name="Rectangle 628"/>
              <p:cNvSpPr>
                <a:spLocks noChangeArrowheads="1"/>
              </p:cNvSpPr>
              <p:nvPr/>
            </p:nvSpPr>
            <p:spPr bwMode="auto">
              <a:xfrm>
                <a:off x="3227" y="2238"/>
                <a:ext cx="257" cy="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148" name="Rectangle 629"/>
              <p:cNvSpPr>
                <a:spLocks noChangeArrowheads="1"/>
              </p:cNvSpPr>
              <p:nvPr/>
            </p:nvSpPr>
            <p:spPr bwMode="auto">
              <a:xfrm>
                <a:off x="3484" y="2238"/>
                <a:ext cx="4" cy="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149" name="Rectangle 630"/>
              <p:cNvSpPr>
                <a:spLocks noChangeArrowheads="1"/>
              </p:cNvSpPr>
              <p:nvPr/>
            </p:nvSpPr>
            <p:spPr bwMode="auto">
              <a:xfrm>
                <a:off x="3488" y="2238"/>
                <a:ext cx="256" cy="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150" name="Rectangle 631"/>
              <p:cNvSpPr>
                <a:spLocks noChangeArrowheads="1"/>
              </p:cNvSpPr>
              <p:nvPr/>
            </p:nvSpPr>
            <p:spPr bwMode="auto">
              <a:xfrm>
                <a:off x="3744" y="2238"/>
                <a:ext cx="4" cy="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151" name="Rectangle 632"/>
              <p:cNvSpPr>
                <a:spLocks noChangeArrowheads="1"/>
              </p:cNvSpPr>
              <p:nvPr/>
            </p:nvSpPr>
            <p:spPr bwMode="auto">
              <a:xfrm>
                <a:off x="3748" y="2238"/>
                <a:ext cx="257" cy="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152" name="Rectangle 633"/>
              <p:cNvSpPr>
                <a:spLocks noChangeArrowheads="1"/>
              </p:cNvSpPr>
              <p:nvPr/>
            </p:nvSpPr>
            <p:spPr bwMode="auto">
              <a:xfrm>
                <a:off x="4005" y="2238"/>
                <a:ext cx="3" cy="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153" name="Rectangle 634"/>
              <p:cNvSpPr>
                <a:spLocks noChangeArrowheads="1"/>
              </p:cNvSpPr>
              <p:nvPr/>
            </p:nvSpPr>
            <p:spPr bwMode="auto">
              <a:xfrm>
                <a:off x="4008" y="2238"/>
                <a:ext cx="257" cy="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154" name="Rectangle 635"/>
              <p:cNvSpPr>
                <a:spLocks noChangeArrowheads="1"/>
              </p:cNvSpPr>
              <p:nvPr/>
            </p:nvSpPr>
            <p:spPr bwMode="auto">
              <a:xfrm>
                <a:off x="4265" y="2238"/>
                <a:ext cx="3" cy="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155" name="Rectangle 636"/>
              <p:cNvSpPr>
                <a:spLocks noChangeArrowheads="1"/>
              </p:cNvSpPr>
              <p:nvPr/>
            </p:nvSpPr>
            <p:spPr bwMode="auto">
              <a:xfrm>
                <a:off x="4268" y="2238"/>
                <a:ext cx="257" cy="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156" name="Rectangle 637"/>
              <p:cNvSpPr>
                <a:spLocks noChangeArrowheads="1"/>
              </p:cNvSpPr>
              <p:nvPr/>
            </p:nvSpPr>
            <p:spPr bwMode="auto">
              <a:xfrm>
                <a:off x="4525" y="2238"/>
                <a:ext cx="4" cy="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157" name="Rectangle 638"/>
              <p:cNvSpPr>
                <a:spLocks noChangeArrowheads="1"/>
              </p:cNvSpPr>
              <p:nvPr/>
            </p:nvSpPr>
            <p:spPr bwMode="auto">
              <a:xfrm>
                <a:off x="4529" y="2238"/>
                <a:ext cx="690" cy="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158" name="Rectangle 639"/>
              <p:cNvSpPr>
                <a:spLocks noChangeArrowheads="1"/>
              </p:cNvSpPr>
              <p:nvPr/>
            </p:nvSpPr>
            <p:spPr bwMode="auto">
              <a:xfrm>
                <a:off x="5219" y="2238"/>
                <a:ext cx="4" cy="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159" name="Rectangle 640"/>
              <p:cNvSpPr>
                <a:spLocks noChangeArrowheads="1"/>
              </p:cNvSpPr>
              <p:nvPr/>
            </p:nvSpPr>
            <p:spPr bwMode="auto">
              <a:xfrm>
                <a:off x="5241" y="2238"/>
                <a:ext cx="3" cy="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160" name="Rectangle 641"/>
              <p:cNvSpPr>
                <a:spLocks noChangeArrowheads="1"/>
              </p:cNvSpPr>
              <p:nvPr/>
            </p:nvSpPr>
            <p:spPr bwMode="auto">
              <a:xfrm>
                <a:off x="226" y="2240"/>
                <a:ext cx="3" cy="8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161" name="Rectangle 642"/>
              <p:cNvSpPr>
                <a:spLocks noChangeArrowheads="1"/>
              </p:cNvSpPr>
              <p:nvPr/>
            </p:nvSpPr>
            <p:spPr bwMode="auto">
              <a:xfrm>
                <a:off x="575" y="2240"/>
                <a:ext cx="3" cy="8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162" name="Rectangle 643"/>
              <p:cNvSpPr>
                <a:spLocks noChangeArrowheads="1"/>
              </p:cNvSpPr>
              <p:nvPr/>
            </p:nvSpPr>
            <p:spPr bwMode="auto">
              <a:xfrm>
                <a:off x="2183" y="2240"/>
                <a:ext cx="3" cy="8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163" name="Rectangle 644"/>
              <p:cNvSpPr>
                <a:spLocks noChangeArrowheads="1"/>
              </p:cNvSpPr>
              <p:nvPr/>
            </p:nvSpPr>
            <p:spPr bwMode="auto">
              <a:xfrm>
                <a:off x="2508" y="2240"/>
                <a:ext cx="4" cy="8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164" name="Rectangle 645"/>
              <p:cNvSpPr>
                <a:spLocks noChangeArrowheads="1"/>
              </p:cNvSpPr>
              <p:nvPr/>
            </p:nvSpPr>
            <p:spPr bwMode="auto">
              <a:xfrm>
                <a:off x="2703" y="2240"/>
                <a:ext cx="4" cy="8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165" name="Rectangle 646"/>
              <p:cNvSpPr>
                <a:spLocks noChangeArrowheads="1"/>
              </p:cNvSpPr>
              <p:nvPr/>
            </p:nvSpPr>
            <p:spPr bwMode="auto">
              <a:xfrm>
                <a:off x="2964" y="2240"/>
                <a:ext cx="3" cy="8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166" name="Rectangle 647"/>
              <p:cNvSpPr>
                <a:spLocks noChangeArrowheads="1"/>
              </p:cNvSpPr>
              <p:nvPr/>
            </p:nvSpPr>
            <p:spPr bwMode="auto">
              <a:xfrm>
                <a:off x="3224" y="2240"/>
                <a:ext cx="3" cy="8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167" name="Rectangle 648"/>
              <p:cNvSpPr>
                <a:spLocks noChangeArrowheads="1"/>
              </p:cNvSpPr>
              <p:nvPr/>
            </p:nvSpPr>
            <p:spPr bwMode="auto">
              <a:xfrm>
                <a:off x="3484" y="2240"/>
                <a:ext cx="4" cy="8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168" name="Rectangle 649"/>
              <p:cNvSpPr>
                <a:spLocks noChangeArrowheads="1"/>
              </p:cNvSpPr>
              <p:nvPr/>
            </p:nvSpPr>
            <p:spPr bwMode="auto">
              <a:xfrm>
                <a:off x="3744" y="2240"/>
                <a:ext cx="4" cy="8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169" name="Rectangle 650"/>
              <p:cNvSpPr>
                <a:spLocks noChangeArrowheads="1"/>
              </p:cNvSpPr>
              <p:nvPr/>
            </p:nvSpPr>
            <p:spPr bwMode="auto">
              <a:xfrm>
                <a:off x="4005" y="2240"/>
                <a:ext cx="3" cy="8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170" name="Rectangle 651"/>
              <p:cNvSpPr>
                <a:spLocks noChangeArrowheads="1"/>
              </p:cNvSpPr>
              <p:nvPr/>
            </p:nvSpPr>
            <p:spPr bwMode="auto">
              <a:xfrm>
                <a:off x="4265" y="2240"/>
                <a:ext cx="3" cy="8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171" name="Rectangle 652"/>
              <p:cNvSpPr>
                <a:spLocks noChangeArrowheads="1"/>
              </p:cNvSpPr>
              <p:nvPr/>
            </p:nvSpPr>
            <p:spPr bwMode="auto">
              <a:xfrm>
                <a:off x="4525" y="2240"/>
                <a:ext cx="4" cy="8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172" name="Rectangle 653"/>
              <p:cNvSpPr>
                <a:spLocks noChangeArrowheads="1"/>
              </p:cNvSpPr>
              <p:nvPr/>
            </p:nvSpPr>
            <p:spPr bwMode="auto">
              <a:xfrm>
                <a:off x="5219" y="2240"/>
                <a:ext cx="4" cy="8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173" name="Rectangle 654"/>
              <p:cNvSpPr>
                <a:spLocks noChangeArrowheads="1"/>
              </p:cNvSpPr>
              <p:nvPr/>
            </p:nvSpPr>
            <p:spPr bwMode="auto">
              <a:xfrm>
                <a:off x="5241" y="2240"/>
                <a:ext cx="3" cy="8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174" name="Rectangle 655"/>
              <p:cNvSpPr>
                <a:spLocks noChangeArrowheads="1"/>
              </p:cNvSpPr>
              <p:nvPr/>
            </p:nvSpPr>
            <p:spPr bwMode="auto">
              <a:xfrm>
                <a:off x="230" y="2331"/>
                <a:ext cx="1953" cy="132"/>
              </a:xfrm>
              <a:prstGeom prst="rect">
                <a:avLst/>
              </a:prstGeom>
              <a:solidFill>
                <a:srgbClr val="EAEAE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175" name="Rectangle 656"/>
              <p:cNvSpPr>
                <a:spLocks noChangeArrowheads="1"/>
              </p:cNvSpPr>
              <p:nvPr/>
            </p:nvSpPr>
            <p:spPr bwMode="auto">
              <a:xfrm>
                <a:off x="235" y="2356"/>
                <a:ext cx="1944" cy="82"/>
              </a:xfrm>
              <a:prstGeom prst="rect">
                <a:avLst/>
              </a:prstGeom>
              <a:solidFill>
                <a:srgbClr val="EAEAE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176" name="Rectangle 657"/>
              <p:cNvSpPr>
                <a:spLocks noChangeArrowheads="1"/>
              </p:cNvSpPr>
              <p:nvPr/>
            </p:nvSpPr>
            <p:spPr bwMode="auto">
              <a:xfrm>
                <a:off x="235" y="2356"/>
                <a:ext cx="467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900" b="1" dirty="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Блок 2. </a:t>
                </a:r>
                <a:r>
                  <a:rPr lang="ru-RU" altLang="ru-RU" sz="900" b="1" dirty="0" err="1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Пр</a:t>
                </a:r>
                <a:endParaRPr lang="ru-RU" altLang="ru-RU" sz="1800" dirty="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177" name="Rectangle 658"/>
              <p:cNvSpPr>
                <a:spLocks noChangeArrowheads="1"/>
              </p:cNvSpPr>
              <p:nvPr/>
            </p:nvSpPr>
            <p:spPr bwMode="auto">
              <a:xfrm>
                <a:off x="659" y="2356"/>
                <a:ext cx="278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900" b="1" dirty="0" err="1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актик</a:t>
                </a:r>
                <a:endParaRPr lang="ru-RU" altLang="ru-RU" sz="1800" dirty="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178" name="Rectangle 659"/>
              <p:cNvSpPr>
                <a:spLocks noChangeArrowheads="1"/>
              </p:cNvSpPr>
              <p:nvPr/>
            </p:nvSpPr>
            <p:spPr bwMode="auto">
              <a:xfrm>
                <a:off x="895" y="2356"/>
                <a:ext cx="82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900" b="1" dirty="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а</a:t>
                </a:r>
                <a:endParaRPr lang="ru-RU" altLang="ru-RU" sz="1800" dirty="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179" name="Rectangle 660"/>
              <p:cNvSpPr>
                <a:spLocks noChangeArrowheads="1"/>
              </p:cNvSpPr>
              <p:nvPr/>
            </p:nvSpPr>
            <p:spPr bwMode="auto">
              <a:xfrm>
                <a:off x="937" y="2356"/>
                <a:ext cx="59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900" b="1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180" name="Rectangle 661"/>
              <p:cNvSpPr>
                <a:spLocks noChangeArrowheads="1"/>
              </p:cNvSpPr>
              <p:nvPr/>
            </p:nvSpPr>
            <p:spPr bwMode="auto">
              <a:xfrm>
                <a:off x="2185" y="2331"/>
                <a:ext cx="323" cy="132"/>
              </a:xfrm>
              <a:prstGeom prst="rect">
                <a:avLst/>
              </a:prstGeom>
              <a:solidFill>
                <a:srgbClr val="EAEAE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181" name="Rectangle 662"/>
              <p:cNvSpPr>
                <a:spLocks noChangeArrowheads="1"/>
              </p:cNvSpPr>
              <p:nvPr/>
            </p:nvSpPr>
            <p:spPr bwMode="auto">
              <a:xfrm>
                <a:off x="2192" y="2356"/>
                <a:ext cx="312" cy="82"/>
              </a:xfrm>
              <a:prstGeom prst="rect">
                <a:avLst/>
              </a:prstGeom>
              <a:solidFill>
                <a:srgbClr val="EAEAE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182" name="Rectangle 663"/>
              <p:cNvSpPr>
                <a:spLocks noChangeArrowheads="1"/>
              </p:cNvSpPr>
              <p:nvPr/>
            </p:nvSpPr>
            <p:spPr bwMode="auto">
              <a:xfrm>
                <a:off x="2218" y="2356"/>
                <a:ext cx="147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900" b="1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30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183" name="Rectangle 664"/>
              <p:cNvSpPr>
                <a:spLocks noChangeArrowheads="1"/>
              </p:cNvSpPr>
              <p:nvPr/>
            </p:nvSpPr>
            <p:spPr bwMode="auto">
              <a:xfrm>
                <a:off x="2326" y="2356"/>
                <a:ext cx="82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900" b="1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–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184" name="Rectangle 665"/>
              <p:cNvSpPr>
                <a:spLocks noChangeArrowheads="1"/>
              </p:cNvSpPr>
              <p:nvPr/>
            </p:nvSpPr>
            <p:spPr bwMode="auto">
              <a:xfrm>
                <a:off x="2369" y="2356"/>
                <a:ext cx="59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900" b="1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185" name="Rectangle 666"/>
              <p:cNvSpPr>
                <a:spLocks noChangeArrowheads="1"/>
              </p:cNvSpPr>
              <p:nvPr/>
            </p:nvSpPr>
            <p:spPr bwMode="auto">
              <a:xfrm>
                <a:off x="2391" y="2356"/>
                <a:ext cx="147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900" b="1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45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186" name="Rectangle 667"/>
              <p:cNvSpPr>
                <a:spLocks noChangeArrowheads="1"/>
              </p:cNvSpPr>
              <p:nvPr/>
            </p:nvSpPr>
            <p:spPr bwMode="auto">
              <a:xfrm>
                <a:off x="2500" y="2356"/>
                <a:ext cx="59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900" b="1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187" name="Rectangle 668"/>
              <p:cNvSpPr>
                <a:spLocks noChangeArrowheads="1"/>
              </p:cNvSpPr>
              <p:nvPr/>
            </p:nvSpPr>
            <p:spPr bwMode="auto">
              <a:xfrm>
                <a:off x="2510" y="2331"/>
                <a:ext cx="193" cy="132"/>
              </a:xfrm>
              <a:prstGeom prst="rect">
                <a:avLst/>
              </a:prstGeom>
              <a:solidFill>
                <a:srgbClr val="EAEAE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188" name="Rectangle 669"/>
              <p:cNvSpPr>
                <a:spLocks noChangeArrowheads="1"/>
              </p:cNvSpPr>
              <p:nvPr/>
            </p:nvSpPr>
            <p:spPr bwMode="auto">
              <a:xfrm>
                <a:off x="2517" y="2356"/>
                <a:ext cx="182" cy="82"/>
              </a:xfrm>
              <a:prstGeom prst="rect">
                <a:avLst/>
              </a:prstGeom>
              <a:solidFill>
                <a:srgbClr val="EAEAE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189" name="Rectangle 670"/>
              <p:cNvSpPr>
                <a:spLocks noChangeArrowheads="1"/>
              </p:cNvSpPr>
              <p:nvPr/>
            </p:nvSpPr>
            <p:spPr bwMode="auto">
              <a:xfrm>
                <a:off x="2608" y="2356"/>
                <a:ext cx="57" cy="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9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190" name="Rectangle 671"/>
              <p:cNvSpPr>
                <a:spLocks noChangeArrowheads="1"/>
              </p:cNvSpPr>
              <p:nvPr/>
            </p:nvSpPr>
            <p:spPr bwMode="auto">
              <a:xfrm>
                <a:off x="2705" y="2331"/>
                <a:ext cx="259" cy="132"/>
              </a:xfrm>
              <a:prstGeom prst="rect">
                <a:avLst/>
              </a:prstGeom>
              <a:solidFill>
                <a:srgbClr val="EAEAE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191" name="Rectangle 672"/>
              <p:cNvSpPr>
                <a:spLocks noChangeArrowheads="1"/>
              </p:cNvSpPr>
              <p:nvPr/>
            </p:nvSpPr>
            <p:spPr bwMode="auto">
              <a:xfrm>
                <a:off x="2712" y="2356"/>
                <a:ext cx="247" cy="82"/>
              </a:xfrm>
              <a:prstGeom prst="rect">
                <a:avLst/>
              </a:prstGeom>
              <a:solidFill>
                <a:srgbClr val="EAEAE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192" name="Rectangle 673"/>
              <p:cNvSpPr>
                <a:spLocks noChangeArrowheads="1"/>
              </p:cNvSpPr>
              <p:nvPr/>
            </p:nvSpPr>
            <p:spPr bwMode="auto">
              <a:xfrm>
                <a:off x="2836" y="2356"/>
                <a:ext cx="57" cy="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9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193" name="Rectangle 674"/>
              <p:cNvSpPr>
                <a:spLocks noChangeArrowheads="1"/>
              </p:cNvSpPr>
              <p:nvPr/>
            </p:nvSpPr>
            <p:spPr bwMode="auto">
              <a:xfrm>
                <a:off x="2965" y="2331"/>
                <a:ext cx="259" cy="132"/>
              </a:xfrm>
              <a:prstGeom prst="rect">
                <a:avLst/>
              </a:prstGeom>
              <a:solidFill>
                <a:srgbClr val="EAEAE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194" name="Rectangle 675"/>
              <p:cNvSpPr>
                <a:spLocks noChangeArrowheads="1"/>
              </p:cNvSpPr>
              <p:nvPr/>
            </p:nvSpPr>
            <p:spPr bwMode="auto">
              <a:xfrm>
                <a:off x="2972" y="2356"/>
                <a:ext cx="248" cy="82"/>
              </a:xfrm>
              <a:prstGeom prst="rect">
                <a:avLst/>
              </a:prstGeom>
              <a:solidFill>
                <a:srgbClr val="EAEAE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195" name="Rectangle 676"/>
              <p:cNvSpPr>
                <a:spLocks noChangeArrowheads="1"/>
              </p:cNvSpPr>
              <p:nvPr/>
            </p:nvSpPr>
            <p:spPr bwMode="auto">
              <a:xfrm>
                <a:off x="3096" y="2356"/>
                <a:ext cx="57" cy="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9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196" name="Rectangle 677"/>
              <p:cNvSpPr>
                <a:spLocks noChangeArrowheads="1"/>
              </p:cNvSpPr>
              <p:nvPr/>
            </p:nvSpPr>
            <p:spPr bwMode="auto">
              <a:xfrm>
                <a:off x="3226" y="2331"/>
                <a:ext cx="258" cy="132"/>
              </a:xfrm>
              <a:prstGeom prst="rect">
                <a:avLst/>
              </a:prstGeom>
              <a:solidFill>
                <a:srgbClr val="EAEAE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197" name="Rectangle 678"/>
              <p:cNvSpPr>
                <a:spLocks noChangeArrowheads="1"/>
              </p:cNvSpPr>
              <p:nvPr/>
            </p:nvSpPr>
            <p:spPr bwMode="auto">
              <a:xfrm>
                <a:off x="3233" y="2356"/>
                <a:ext cx="247" cy="82"/>
              </a:xfrm>
              <a:prstGeom prst="rect">
                <a:avLst/>
              </a:prstGeom>
              <a:solidFill>
                <a:srgbClr val="EAEAE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198" name="Rectangle 679"/>
              <p:cNvSpPr>
                <a:spLocks noChangeArrowheads="1"/>
              </p:cNvSpPr>
              <p:nvPr/>
            </p:nvSpPr>
            <p:spPr bwMode="auto">
              <a:xfrm>
                <a:off x="3357" y="2356"/>
                <a:ext cx="57" cy="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9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199" name="Rectangle 680"/>
              <p:cNvSpPr>
                <a:spLocks noChangeArrowheads="1"/>
              </p:cNvSpPr>
              <p:nvPr/>
            </p:nvSpPr>
            <p:spPr bwMode="auto">
              <a:xfrm>
                <a:off x="3486" y="2331"/>
                <a:ext cx="258" cy="132"/>
              </a:xfrm>
              <a:prstGeom prst="rect">
                <a:avLst/>
              </a:prstGeom>
              <a:solidFill>
                <a:srgbClr val="EAEAE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200" name="Rectangle 681"/>
              <p:cNvSpPr>
                <a:spLocks noChangeArrowheads="1"/>
              </p:cNvSpPr>
              <p:nvPr/>
            </p:nvSpPr>
            <p:spPr bwMode="auto">
              <a:xfrm>
                <a:off x="3493" y="2356"/>
                <a:ext cx="247" cy="82"/>
              </a:xfrm>
              <a:prstGeom prst="rect">
                <a:avLst/>
              </a:prstGeom>
              <a:solidFill>
                <a:srgbClr val="EAEAE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201" name="Rectangle 682"/>
              <p:cNvSpPr>
                <a:spLocks noChangeArrowheads="1"/>
              </p:cNvSpPr>
              <p:nvPr/>
            </p:nvSpPr>
            <p:spPr bwMode="auto">
              <a:xfrm>
                <a:off x="3617" y="2356"/>
                <a:ext cx="57" cy="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9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202" name="Rectangle 683"/>
              <p:cNvSpPr>
                <a:spLocks noChangeArrowheads="1"/>
              </p:cNvSpPr>
              <p:nvPr/>
            </p:nvSpPr>
            <p:spPr bwMode="auto">
              <a:xfrm>
                <a:off x="3746" y="2331"/>
                <a:ext cx="259" cy="132"/>
              </a:xfrm>
              <a:prstGeom prst="rect">
                <a:avLst/>
              </a:prstGeom>
              <a:solidFill>
                <a:srgbClr val="EAEAE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203" name="Rectangle 684"/>
              <p:cNvSpPr>
                <a:spLocks noChangeArrowheads="1"/>
              </p:cNvSpPr>
              <p:nvPr/>
            </p:nvSpPr>
            <p:spPr bwMode="auto">
              <a:xfrm>
                <a:off x="3753" y="2356"/>
                <a:ext cx="247" cy="82"/>
              </a:xfrm>
              <a:prstGeom prst="rect">
                <a:avLst/>
              </a:prstGeom>
              <a:solidFill>
                <a:srgbClr val="EAEAE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204" name="Rectangle 685"/>
              <p:cNvSpPr>
                <a:spLocks noChangeArrowheads="1"/>
              </p:cNvSpPr>
              <p:nvPr/>
            </p:nvSpPr>
            <p:spPr bwMode="auto">
              <a:xfrm>
                <a:off x="3877" y="2356"/>
                <a:ext cx="57" cy="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9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205" name="Rectangle 686"/>
              <p:cNvSpPr>
                <a:spLocks noChangeArrowheads="1"/>
              </p:cNvSpPr>
              <p:nvPr/>
            </p:nvSpPr>
            <p:spPr bwMode="auto">
              <a:xfrm>
                <a:off x="4006" y="2331"/>
                <a:ext cx="259" cy="132"/>
              </a:xfrm>
              <a:prstGeom prst="rect">
                <a:avLst/>
              </a:prstGeom>
              <a:solidFill>
                <a:srgbClr val="EAEAE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206" name="Rectangle 687"/>
              <p:cNvSpPr>
                <a:spLocks noChangeArrowheads="1"/>
              </p:cNvSpPr>
              <p:nvPr/>
            </p:nvSpPr>
            <p:spPr bwMode="auto">
              <a:xfrm>
                <a:off x="4013" y="2356"/>
                <a:ext cx="247" cy="82"/>
              </a:xfrm>
              <a:prstGeom prst="rect">
                <a:avLst/>
              </a:prstGeom>
              <a:solidFill>
                <a:srgbClr val="EAEAE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207" name="Rectangle 688"/>
              <p:cNvSpPr>
                <a:spLocks noChangeArrowheads="1"/>
              </p:cNvSpPr>
              <p:nvPr/>
            </p:nvSpPr>
            <p:spPr bwMode="auto">
              <a:xfrm>
                <a:off x="4137" y="2356"/>
                <a:ext cx="57" cy="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9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208" name="Rectangle 689"/>
              <p:cNvSpPr>
                <a:spLocks noChangeArrowheads="1"/>
              </p:cNvSpPr>
              <p:nvPr/>
            </p:nvSpPr>
            <p:spPr bwMode="auto">
              <a:xfrm>
                <a:off x="4267" y="2331"/>
                <a:ext cx="258" cy="132"/>
              </a:xfrm>
              <a:prstGeom prst="rect">
                <a:avLst/>
              </a:prstGeom>
              <a:solidFill>
                <a:srgbClr val="EAEAE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209" name="Rectangle 690"/>
              <p:cNvSpPr>
                <a:spLocks noChangeArrowheads="1"/>
              </p:cNvSpPr>
              <p:nvPr/>
            </p:nvSpPr>
            <p:spPr bwMode="auto">
              <a:xfrm>
                <a:off x="4274" y="2356"/>
                <a:ext cx="247" cy="82"/>
              </a:xfrm>
              <a:prstGeom prst="rect">
                <a:avLst/>
              </a:prstGeom>
              <a:solidFill>
                <a:srgbClr val="EAEAE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210" name="Rectangle 691"/>
              <p:cNvSpPr>
                <a:spLocks noChangeArrowheads="1"/>
              </p:cNvSpPr>
              <p:nvPr/>
            </p:nvSpPr>
            <p:spPr bwMode="auto">
              <a:xfrm>
                <a:off x="4398" y="2356"/>
                <a:ext cx="57" cy="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9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211" name="Rectangle 692"/>
              <p:cNvSpPr>
                <a:spLocks noChangeArrowheads="1"/>
              </p:cNvSpPr>
              <p:nvPr/>
            </p:nvSpPr>
            <p:spPr bwMode="auto">
              <a:xfrm>
                <a:off x="4527" y="2331"/>
                <a:ext cx="693" cy="132"/>
              </a:xfrm>
              <a:prstGeom prst="rect">
                <a:avLst/>
              </a:prstGeom>
              <a:solidFill>
                <a:srgbClr val="EAEAE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212" name="Rectangle 693"/>
              <p:cNvSpPr>
                <a:spLocks noChangeArrowheads="1"/>
              </p:cNvSpPr>
              <p:nvPr/>
            </p:nvSpPr>
            <p:spPr bwMode="auto">
              <a:xfrm>
                <a:off x="4534" y="2356"/>
                <a:ext cx="682" cy="82"/>
              </a:xfrm>
              <a:prstGeom prst="rect">
                <a:avLst/>
              </a:prstGeom>
              <a:solidFill>
                <a:srgbClr val="EAEAE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213" name="Rectangle 694"/>
              <p:cNvSpPr>
                <a:spLocks noChangeArrowheads="1"/>
              </p:cNvSpPr>
              <p:nvPr/>
            </p:nvSpPr>
            <p:spPr bwMode="auto">
              <a:xfrm>
                <a:off x="4534" y="2356"/>
                <a:ext cx="57" cy="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9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214" name="Rectangle 695"/>
              <p:cNvSpPr>
                <a:spLocks noChangeArrowheads="1"/>
              </p:cNvSpPr>
              <p:nvPr/>
            </p:nvSpPr>
            <p:spPr bwMode="auto">
              <a:xfrm>
                <a:off x="5222" y="2331"/>
                <a:ext cx="19" cy="132"/>
              </a:xfrm>
              <a:prstGeom prst="rect">
                <a:avLst/>
              </a:prstGeom>
              <a:solidFill>
                <a:srgbClr val="EAEAE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215" name="Rectangle 696"/>
              <p:cNvSpPr>
                <a:spLocks noChangeArrowheads="1"/>
              </p:cNvSpPr>
              <p:nvPr/>
            </p:nvSpPr>
            <p:spPr bwMode="auto">
              <a:xfrm>
                <a:off x="5228" y="2363"/>
                <a:ext cx="8" cy="68"/>
              </a:xfrm>
              <a:prstGeom prst="rect">
                <a:avLst/>
              </a:prstGeom>
              <a:solidFill>
                <a:srgbClr val="EAEAE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216" name="Rectangle 697"/>
              <p:cNvSpPr>
                <a:spLocks noChangeArrowheads="1"/>
              </p:cNvSpPr>
              <p:nvPr/>
            </p:nvSpPr>
            <p:spPr bwMode="auto">
              <a:xfrm>
                <a:off x="5232" y="2363"/>
                <a:ext cx="51" cy="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7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217" name="Rectangle 698"/>
              <p:cNvSpPr>
                <a:spLocks noChangeArrowheads="1"/>
              </p:cNvSpPr>
              <p:nvPr/>
            </p:nvSpPr>
            <p:spPr bwMode="auto">
              <a:xfrm>
                <a:off x="226" y="2328"/>
                <a:ext cx="3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218" name="Rectangle 699"/>
              <p:cNvSpPr>
                <a:spLocks noChangeArrowheads="1"/>
              </p:cNvSpPr>
              <p:nvPr/>
            </p:nvSpPr>
            <p:spPr bwMode="auto">
              <a:xfrm>
                <a:off x="229" y="2328"/>
                <a:ext cx="346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219" name="Rectangle 700"/>
              <p:cNvSpPr>
                <a:spLocks noChangeArrowheads="1"/>
              </p:cNvSpPr>
              <p:nvPr/>
            </p:nvSpPr>
            <p:spPr bwMode="auto">
              <a:xfrm>
                <a:off x="575" y="2328"/>
                <a:ext cx="3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220" name="Rectangle 701"/>
              <p:cNvSpPr>
                <a:spLocks noChangeArrowheads="1"/>
              </p:cNvSpPr>
              <p:nvPr/>
            </p:nvSpPr>
            <p:spPr bwMode="auto">
              <a:xfrm>
                <a:off x="578" y="2328"/>
                <a:ext cx="1605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221" name="Rectangle 702"/>
              <p:cNvSpPr>
                <a:spLocks noChangeArrowheads="1"/>
              </p:cNvSpPr>
              <p:nvPr/>
            </p:nvSpPr>
            <p:spPr bwMode="auto">
              <a:xfrm>
                <a:off x="2183" y="2328"/>
                <a:ext cx="3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222" name="Rectangle 703"/>
              <p:cNvSpPr>
                <a:spLocks noChangeArrowheads="1"/>
              </p:cNvSpPr>
              <p:nvPr/>
            </p:nvSpPr>
            <p:spPr bwMode="auto">
              <a:xfrm>
                <a:off x="2186" y="2328"/>
                <a:ext cx="322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223" name="Rectangle 704"/>
              <p:cNvSpPr>
                <a:spLocks noChangeArrowheads="1"/>
              </p:cNvSpPr>
              <p:nvPr/>
            </p:nvSpPr>
            <p:spPr bwMode="auto">
              <a:xfrm>
                <a:off x="2508" y="2328"/>
                <a:ext cx="4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224" name="Rectangle 705"/>
              <p:cNvSpPr>
                <a:spLocks noChangeArrowheads="1"/>
              </p:cNvSpPr>
              <p:nvPr/>
            </p:nvSpPr>
            <p:spPr bwMode="auto">
              <a:xfrm>
                <a:off x="2512" y="2328"/>
                <a:ext cx="191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225" name="Rectangle 706"/>
              <p:cNvSpPr>
                <a:spLocks noChangeArrowheads="1"/>
              </p:cNvSpPr>
              <p:nvPr/>
            </p:nvSpPr>
            <p:spPr bwMode="auto">
              <a:xfrm>
                <a:off x="2703" y="2328"/>
                <a:ext cx="4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226" name="Rectangle 707"/>
              <p:cNvSpPr>
                <a:spLocks noChangeArrowheads="1"/>
              </p:cNvSpPr>
              <p:nvPr/>
            </p:nvSpPr>
            <p:spPr bwMode="auto">
              <a:xfrm>
                <a:off x="2707" y="2328"/>
                <a:ext cx="257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227" name="Rectangle 708"/>
              <p:cNvSpPr>
                <a:spLocks noChangeArrowheads="1"/>
              </p:cNvSpPr>
              <p:nvPr/>
            </p:nvSpPr>
            <p:spPr bwMode="auto">
              <a:xfrm>
                <a:off x="2964" y="2328"/>
                <a:ext cx="3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228" name="Rectangle 709"/>
              <p:cNvSpPr>
                <a:spLocks noChangeArrowheads="1"/>
              </p:cNvSpPr>
              <p:nvPr/>
            </p:nvSpPr>
            <p:spPr bwMode="auto">
              <a:xfrm>
                <a:off x="2967" y="2328"/>
                <a:ext cx="257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229" name="Rectangle 710"/>
              <p:cNvSpPr>
                <a:spLocks noChangeArrowheads="1"/>
              </p:cNvSpPr>
              <p:nvPr/>
            </p:nvSpPr>
            <p:spPr bwMode="auto">
              <a:xfrm>
                <a:off x="3224" y="2328"/>
                <a:ext cx="3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230" name="Rectangle 711"/>
              <p:cNvSpPr>
                <a:spLocks noChangeArrowheads="1"/>
              </p:cNvSpPr>
              <p:nvPr/>
            </p:nvSpPr>
            <p:spPr bwMode="auto">
              <a:xfrm>
                <a:off x="3227" y="2328"/>
                <a:ext cx="257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231" name="Rectangle 712"/>
              <p:cNvSpPr>
                <a:spLocks noChangeArrowheads="1"/>
              </p:cNvSpPr>
              <p:nvPr/>
            </p:nvSpPr>
            <p:spPr bwMode="auto">
              <a:xfrm>
                <a:off x="3484" y="2328"/>
                <a:ext cx="4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232" name="Rectangle 713"/>
              <p:cNvSpPr>
                <a:spLocks noChangeArrowheads="1"/>
              </p:cNvSpPr>
              <p:nvPr/>
            </p:nvSpPr>
            <p:spPr bwMode="auto">
              <a:xfrm>
                <a:off x="3488" y="2328"/>
                <a:ext cx="256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233" name="Rectangle 714"/>
              <p:cNvSpPr>
                <a:spLocks noChangeArrowheads="1"/>
              </p:cNvSpPr>
              <p:nvPr/>
            </p:nvSpPr>
            <p:spPr bwMode="auto">
              <a:xfrm>
                <a:off x="3744" y="2328"/>
                <a:ext cx="4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234" name="Rectangle 715"/>
              <p:cNvSpPr>
                <a:spLocks noChangeArrowheads="1"/>
              </p:cNvSpPr>
              <p:nvPr/>
            </p:nvSpPr>
            <p:spPr bwMode="auto">
              <a:xfrm>
                <a:off x="3748" y="2328"/>
                <a:ext cx="257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235" name="Rectangle 716"/>
              <p:cNvSpPr>
                <a:spLocks noChangeArrowheads="1"/>
              </p:cNvSpPr>
              <p:nvPr/>
            </p:nvSpPr>
            <p:spPr bwMode="auto">
              <a:xfrm>
                <a:off x="4005" y="2328"/>
                <a:ext cx="3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236" name="Rectangle 717"/>
              <p:cNvSpPr>
                <a:spLocks noChangeArrowheads="1"/>
              </p:cNvSpPr>
              <p:nvPr/>
            </p:nvSpPr>
            <p:spPr bwMode="auto">
              <a:xfrm>
                <a:off x="4008" y="2328"/>
                <a:ext cx="257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237" name="Rectangle 718"/>
              <p:cNvSpPr>
                <a:spLocks noChangeArrowheads="1"/>
              </p:cNvSpPr>
              <p:nvPr/>
            </p:nvSpPr>
            <p:spPr bwMode="auto">
              <a:xfrm>
                <a:off x="4265" y="2328"/>
                <a:ext cx="3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238" name="Rectangle 719"/>
              <p:cNvSpPr>
                <a:spLocks noChangeArrowheads="1"/>
              </p:cNvSpPr>
              <p:nvPr/>
            </p:nvSpPr>
            <p:spPr bwMode="auto">
              <a:xfrm>
                <a:off x="4268" y="2328"/>
                <a:ext cx="257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239" name="Rectangle 720"/>
              <p:cNvSpPr>
                <a:spLocks noChangeArrowheads="1"/>
              </p:cNvSpPr>
              <p:nvPr/>
            </p:nvSpPr>
            <p:spPr bwMode="auto">
              <a:xfrm>
                <a:off x="4525" y="2328"/>
                <a:ext cx="4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240" name="Rectangle 721"/>
              <p:cNvSpPr>
                <a:spLocks noChangeArrowheads="1"/>
              </p:cNvSpPr>
              <p:nvPr/>
            </p:nvSpPr>
            <p:spPr bwMode="auto">
              <a:xfrm>
                <a:off x="4529" y="2328"/>
                <a:ext cx="690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241" name="Rectangle 722"/>
              <p:cNvSpPr>
                <a:spLocks noChangeArrowheads="1"/>
              </p:cNvSpPr>
              <p:nvPr/>
            </p:nvSpPr>
            <p:spPr bwMode="auto">
              <a:xfrm>
                <a:off x="5219" y="2328"/>
                <a:ext cx="4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242" name="Rectangle 723"/>
              <p:cNvSpPr>
                <a:spLocks noChangeArrowheads="1"/>
              </p:cNvSpPr>
              <p:nvPr/>
            </p:nvSpPr>
            <p:spPr bwMode="auto">
              <a:xfrm>
                <a:off x="5223" y="2328"/>
                <a:ext cx="18" cy="3"/>
              </a:xfrm>
              <a:prstGeom prst="rect">
                <a:avLst/>
              </a:prstGeom>
              <a:solidFill>
                <a:srgbClr val="EAEAE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243" name="Rectangle 724"/>
              <p:cNvSpPr>
                <a:spLocks noChangeArrowheads="1"/>
              </p:cNvSpPr>
              <p:nvPr/>
            </p:nvSpPr>
            <p:spPr bwMode="auto">
              <a:xfrm>
                <a:off x="5241" y="2328"/>
                <a:ext cx="3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244" name="Rectangle 725"/>
              <p:cNvSpPr>
                <a:spLocks noChangeArrowheads="1"/>
              </p:cNvSpPr>
              <p:nvPr/>
            </p:nvSpPr>
            <p:spPr bwMode="auto">
              <a:xfrm>
                <a:off x="226" y="2331"/>
                <a:ext cx="3" cy="13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245" name="Rectangle 726"/>
              <p:cNvSpPr>
                <a:spLocks noChangeArrowheads="1"/>
              </p:cNvSpPr>
              <p:nvPr/>
            </p:nvSpPr>
            <p:spPr bwMode="auto">
              <a:xfrm>
                <a:off x="2183" y="2331"/>
                <a:ext cx="3" cy="13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246" name="Rectangle 727"/>
              <p:cNvSpPr>
                <a:spLocks noChangeArrowheads="1"/>
              </p:cNvSpPr>
              <p:nvPr/>
            </p:nvSpPr>
            <p:spPr bwMode="auto">
              <a:xfrm>
                <a:off x="2508" y="2331"/>
                <a:ext cx="4" cy="13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247" name="Rectangle 728"/>
              <p:cNvSpPr>
                <a:spLocks noChangeArrowheads="1"/>
              </p:cNvSpPr>
              <p:nvPr/>
            </p:nvSpPr>
            <p:spPr bwMode="auto">
              <a:xfrm>
                <a:off x="2703" y="2331"/>
                <a:ext cx="4" cy="13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248" name="Rectangle 729"/>
              <p:cNvSpPr>
                <a:spLocks noChangeArrowheads="1"/>
              </p:cNvSpPr>
              <p:nvPr/>
            </p:nvSpPr>
            <p:spPr bwMode="auto">
              <a:xfrm>
                <a:off x="2964" y="2331"/>
                <a:ext cx="3" cy="13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249" name="Rectangle 730"/>
              <p:cNvSpPr>
                <a:spLocks noChangeArrowheads="1"/>
              </p:cNvSpPr>
              <p:nvPr/>
            </p:nvSpPr>
            <p:spPr bwMode="auto">
              <a:xfrm>
                <a:off x="3224" y="2331"/>
                <a:ext cx="3" cy="13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250" name="Rectangle 731"/>
              <p:cNvSpPr>
                <a:spLocks noChangeArrowheads="1"/>
              </p:cNvSpPr>
              <p:nvPr/>
            </p:nvSpPr>
            <p:spPr bwMode="auto">
              <a:xfrm>
                <a:off x="3484" y="2331"/>
                <a:ext cx="4" cy="13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251" name="Rectangle 732"/>
              <p:cNvSpPr>
                <a:spLocks noChangeArrowheads="1"/>
              </p:cNvSpPr>
              <p:nvPr/>
            </p:nvSpPr>
            <p:spPr bwMode="auto">
              <a:xfrm>
                <a:off x="3744" y="2331"/>
                <a:ext cx="4" cy="13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252" name="Rectangle 733"/>
              <p:cNvSpPr>
                <a:spLocks noChangeArrowheads="1"/>
              </p:cNvSpPr>
              <p:nvPr/>
            </p:nvSpPr>
            <p:spPr bwMode="auto">
              <a:xfrm>
                <a:off x="4005" y="2331"/>
                <a:ext cx="3" cy="13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253" name="Rectangle 734"/>
              <p:cNvSpPr>
                <a:spLocks noChangeArrowheads="1"/>
              </p:cNvSpPr>
              <p:nvPr/>
            </p:nvSpPr>
            <p:spPr bwMode="auto">
              <a:xfrm>
                <a:off x="4265" y="2331"/>
                <a:ext cx="3" cy="13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254" name="Rectangle 735"/>
              <p:cNvSpPr>
                <a:spLocks noChangeArrowheads="1"/>
              </p:cNvSpPr>
              <p:nvPr/>
            </p:nvSpPr>
            <p:spPr bwMode="auto">
              <a:xfrm>
                <a:off x="4525" y="2331"/>
                <a:ext cx="4" cy="13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255" name="Rectangle 736"/>
              <p:cNvSpPr>
                <a:spLocks noChangeArrowheads="1"/>
              </p:cNvSpPr>
              <p:nvPr/>
            </p:nvSpPr>
            <p:spPr bwMode="auto">
              <a:xfrm>
                <a:off x="5219" y="2331"/>
                <a:ext cx="4" cy="13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256" name="Rectangle 737"/>
              <p:cNvSpPr>
                <a:spLocks noChangeArrowheads="1"/>
              </p:cNvSpPr>
              <p:nvPr/>
            </p:nvSpPr>
            <p:spPr bwMode="auto">
              <a:xfrm>
                <a:off x="5241" y="2331"/>
                <a:ext cx="3" cy="13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257" name="Rectangle 738"/>
              <p:cNvSpPr>
                <a:spLocks noChangeArrowheads="1"/>
              </p:cNvSpPr>
              <p:nvPr/>
            </p:nvSpPr>
            <p:spPr bwMode="auto">
              <a:xfrm>
                <a:off x="230" y="2465"/>
                <a:ext cx="1953" cy="172"/>
              </a:xfrm>
              <a:prstGeom prst="rect">
                <a:avLst/>
              </a:prstGeom>
              <a:solidFill>
                <a:srgbClr val="EAEAE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258" name="Rectangle 739"/>
              <p:cNvSpPr>
                <a:spLocks noChangeArrowheads="1"/>
              </p:cNvSpPr>
              <p:nvPr/>
            </p:nvSpPr>
            <p:spPr bwMode="auto">
              <a:xfrm>
                <a:off x="235" y="2510"/>
                <a:ext cx="1944" cy="82"/>
              </a:xfrm>
              <a:prstGeom prst="rect">
                <a:avLst/>
              </a:prstGeom>
              <a:solidFill>
                <a:srgbClr val="EAEAE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259" name="Rectangle 740"/>
              <p:cNvSpPr>
                <a:spLocks noChangeArrowheads="1"/>
              </p:cNvSpPr>
              <p:nvPr/>
            </p:nvSpPr>
            <p:spPr bwMode="auto">
              <a:xfrm>
                <a:off x="235" y="2510"/>
                <a:ext cx="449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900" b="1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Блок 3. Го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260" name="Rectangle 741"/>
              <p:cNvSpPr>
                <a:spLocks noChangeArrowheads="1"/>
              </p:cNvSpPr>
              <p:nvPr/>
            </p:nvSpPr>
            <p:spPr bwMode="auto">
              <a:xfrm>
                <a:off x="641" y="2510"/>
                <a:ext cx="694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900" b="1" dirty="0" err="1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сударственная</a:t>
                </a:r>
                <a:r>
                  <a:rPr lang="ru-RU" altLang="ru-RU" sz="900" b="1" dirty="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и</a:t>
                </a:r>
                <a:endParaRPr lang="ru-RU" altLang="ru-RU" sz="1800" dirty="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261" name="Rectangle 742"/>
              <p:cNvSpPr>
                <a:spLocks noChangeArrowheads="1"/>
              </p:cNvSpPr>
              <p:nvPr/>
            </p:nvSpPr>
            <p:spPr bwMode="auto">
              <a:xfrm>
                <a:off x="1287" y="2510"/>
                <a:ext cx="768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900" b="1" dirty="0" err="1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тоговая</a:t>
                </a:r>
                <a:r>
                  <a:rPr lang="ru-RU" altLang="ru-RU" sz="900" b="1" dirty="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r>
                  <a:rPr lang="ru-RU" altLang="ru-RU" sz="900" b="1" dirty="0" err="1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аттестаци</a:t>
                </a:r>
                <a:endParaRPr lang="ru-RU" altLang="ru-RU" sz="1800" dirty="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262" name="Rectangle 743"/>
              <p:cNvSpPr>
                <a:spLocks noChangeArrowheads="1"/>
              </p:cNvSpPr>
              <p:nvPr/>
            </p:nvSpPr>
            <p:spPr bwMode="auto">
              <a:xfrm>
                <a:off x="2007" y="2510"/>
                <a:ext cx="85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900" b="1" dirty="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я</a:t>
                </a:r>
                <a:endParaRPr lang="ru-RU" altLang="ru-RU" sz="1800" dirty="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263" name="Rectangle 744"/>
              <p:cNvSpPr>
                <a:spLocks noChangeArrowheads="1"/>
              </p:cNvSpPr>
              <p:nvPr/>
            </p:nvSpPr>
            <p:spPr bwMode="auto">
              <a:xfrm>
                <a:off x="2054" y="2510"/>
                <a:ext cx="59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900" b="1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264" name="Rectangle 745"/>
              <p:cNvSpPr>
                <a:spLocks noChangeArrowheads="1"/>
              </p:cNvSpPr>
              <p:nvPr/>
            </p:nvSpPr>
            <p:spPr bwMode="auto">
              <a:xfrm>
                <a:off x="2185" y="2465"/>
                <a:ext cx="323" cy="172"/>
              </a:xfrm>
              <a:prstGeom prst="rect">
                <a:avLst/>
              </a:prstGeom>
              <a:solidFill>
                <a:srgbClr val="EAEAE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265" name="Rectangle 746"/>
              <p:cNvSpPr>
                <a:spLocks noChangeArrowheads="1"/>
              </p:cNvSpPr>
              <p:nvPr/>
            </p:nvSpPr>
            <p:spPr bwMode="auto">
              <a:xfrm>
                <a:off x="2192" y="2510"/>
                <a:ext cx="312" cy="82"/>
              </a:xfrm>
              <a:prstGeom prst="rect">
                <a:avLst/>
              </a:prstGeom>
              <a:solidFill>
                <a:srgbClr val="EAEAE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266" name="Rectangle 747"/>
              <p:cNvSpPr>
                <a:spLocks noChangeArrowheads="1"/>
              </p:cNvSpPr>
              <p:nvPr/>
            </p:nvSpPr>
            <p:spPr bwMode="auto">
              <a:xfrm>
                <a:off x="2326" y="2510"/>
                <a:ext cx="82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900" b="1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9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267" name="Rectangle 748"/>
              <p:cNvSpPr>
                <a:spLocks noChangeArrowheads="1"/>
              </p:cNvSpPr>
              <p:nvPr/>
            </p:nvSpPr>
            <p:spPr bwMode="auto">
              <a:xfrm>
                <a:off x="2369" y="2510"/>
                <a:ext cx="59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900" b="1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268" name="Rectangle 749"/>
              <p:cNvSpPr>
                <a:spLocks noChangeArrowheads="1"/>
              </p:cNvSpPr>
              <p:nvPr/>
            </p:nvSpPr>
            <p:spPr bwMode="auto">
              <a:xfrm>
                <a:off x="2510" y="2465"/>
                <a:ext cx="193" cy="172"/>
              </a:xfrm>
              <a:prstGeom prst="rect">
                <a:avLst/>
              </a:prstGeom>
              <a:solidFill>
                <a:srgbClr val="EAEAE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269" name="Rectangle 750"/>
              <p:cNvSpPr>
                <a:spLocks noChangeArrowheads="1"/>
              </p:cNvSpPr>
              <p:nvPr/>
            </p:nvSpPr>
            <p:spPr bwMode="auto">
              <a:xfrm>
                <a:off x="2517" y="2510"/>
                <a:ext cx="182" cy="82"/>
              </a:xfrm>
              <a:prstGeom prst="rect">
                <a:avLst/>
              </a:prstGeom>
              <a:solidFill>
                <a:srgbClr val="EAEAE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270" name="Rectangle 751"/>
              <p:cNvSpPr>
                <a:spLocks noChangeArrowheads="1"/>
              </p:cNvSpPr>
              <p:nvPr/>
            </p:nvSpPr>
            <p:spPr bwMode="auto">
              <a:xfrm>
                <a:off x="2608" y="2510"/>
                <a:ext cx="57" cy="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9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271" name="Rectangle 752"/>
              <p:cNvSpPr>
                <a:spLocks noChangeArrowheads="1"/>
              </p:cNvSpPr>
              <p:nvPr/>
            </p:nvSpPr>
            <p:spPr bwMode="auto">
              <a:xfrm>
                <a:off x="2705" y="2465"/>
                <a:ext cx="259" cy="172"/>
              </a:xfrm>
              <a:prstGeom prst="rect">
                <a:avLst/>
              </a:prstGeom>
              <a:solidFill>
                <a:srgbClr val="EAEAE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272" name="Rectangle 753"/>
              <p:cNvSpPr>
                <a:spLocks noChangeArrowheads="1"/>
              </p:cNvSpPr>
              <p:nvPr/>
            </p:nvSpPr>
            <p:spPr bwMode="auto">
              <a:xfrm>
                <a:off x="2712" y="2510"/>
                <a:ext cx="247" cy="82"/>
              </a:xfrm>
              <a:prstGeom prst="rect">
                <a:avLst/>
              </a:prstGeom>
              <a:solidFill>
                <a:srgbClr val="EAEAE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273" name="Rectangle 754"/>
              <p:cNvSpPr>
                <a:spLocks noChangeArrowheads="1"/>
              </p:cNvSpPr>
              <p:nvPr/>
            </p:nvSpPr>
            <p:spPr bwMode="auto">
              <a:xfrm>
                <a:off x="2836" y="2510"/>
                <a:ext cx="57" cy="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9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274" name="Rectangle 755"/>
              <p:cNvSpPr>
                <a:spLocks noChangeArrowheads="1"/>
              </p:cNvSpPr>
              <p:nvPr/>
            </p:nvSpPr>
            <p:spPr bwMode="auto">
              <a:xfrm>
                <a:off x="2965" y="2465"/>
                <a:ext cx="259" cy="172"/>
              </a:xfrm>
              <a:prstGeom prst="rect">
                <a:avLst/>
              </a:prstGeom>
              <a:solidFill>
                <a:srgbClr val="EAEAE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275" name="Rectangle 756"/>
              <p:cNvSpPr>
                <a:spLocks noChangeArrowheads="1"/>
              </p:cNvSpPr>
              <p:nvPr/>
            </p:nvSpPr>
            <p:spPr bwMode="auto">
              <a:xfrm>
                <a:off x="2972" y="2510"/>
                <a:ext cx="248" cy="82"/>
              </a:xfrm>
              <a:prstGeom prst="rect">
                <a:avLst/>
              </a:prstGeom>
              <a:solidFill>
                <a:srgbClr val="EAEAE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276" name="Rectangle 757"/>
              <p:cNvSpPr>
                <a:spLocks noChangeArrowheads="1"/>
              </p:cNvSpPr>
              <p:nvPr/>
            </p:nvSpPr>
            <p:spPr bwMode="auto">
              <a:xfrm>
                <a:off x="3096" y="2510"/>
                <a:ext cx="57" cy="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9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277" name="Rectangle 758"/>
              <p:cNvSpPr>
                <a:spLocks noChangeArrowheads="1"/>
              </p:cNvSpPr>
              <p:nvPr/>
            </p:nvSpPr>
            <p:spPr bwMode="auto">
              <a:xfrm>
                <a:off x="3226" y="2465"/>
                <a:ext cx="258" cy="172"/>
              </a:xfrm>
              <a:prstGeom prst="rect">
                <a:avLst/>
              </a:prstGeom>
              <a:solidFill>
                <a:srgbClr val="EAEAE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278" name="Rectangle 759"/>
              <p:cNvSpPr>
                <a:spLocks noChangeArrowheads="1"/>
              </p:cNvSpPr>
              <p:nvPr/>
            </p:nvSpPr>
            <p:spPr bwMode="auto">
              <a:xfrm>
                <a:off x="3233" y="2510"/>
                <a:ext cx="247" cy="82"/>
              </a:xfrm>
              <a:prstGeom prst="rect">
                <a:avLst/>
              </a:prstGeom>
              <a:solidFill>
                <a:srgbClr val="EAEAE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279" name="Rectangle 760"/>
              <p:cNvSpPr>
                <a:spLocks noChangeArrowheads="1"/>
              </p:cNvSpPr>
              <p:nvPr/>
            </p:nvSpPr>
            <p:spPr bwMode="auto">
              <a:xfrm>
                <a:off x="3357" y="2510"/>
                <a:ext cx="57" cy="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9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280" name="Rectangle 761"/>
              <p:cNvSpPr>
                <a:spLocks noChangeArrowheads="1"/>
              </p:cNvSpPr>
              <p:nvPr/>
            </p:nvSpPr>
            <p:spPr bwMode="auto">
              <a:xfrm>
                <a:off x="3486" y="2465"/>
                <a:ext cx="258" cy="172"/>
              </a:xfrm>
              <a:prstGeom prst="rect">
                <a:avLst/>
              </a:prstGeom>
              <a:solidFill>
                <a:srgbClr val="EAEAE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281" name="Rectangle 762"/>
              <p:cNvSpPr>
                <a:spLocks noChangeArrowheads="1"/>
              </p:cNvSpPr>
              <p:nvPr/>
            </p:nvSpPr>
            <p:spPr bwMode="auto">
              <a:xfrm>
                <a:off x="3493" y="2510"/>
                <a:ext cx="247" cy="82"/>
              </a:xfrm>
              <a:prstGeom prst="rect">
                <a:avLst/>
              </a:prstGeom>
              <a:solidFill>
                <a:srgbClr val="EAEAE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282" name="Rectangle 763"/>
              <p:cNvSpPr>
                <a:spLocks noChangeArrowheads="1"/>
              </p:cNvSpPr>
              <p:nvPr/>
            </p:nvSpPr>
            <p:spPr bwMode="auto">
              <a:xfrm>
                <a:off x="3617" y="2510"/>
                <a:ext cx="57" cy="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9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283" name="Rectangle 764"/>
              <p:cNvSpPr>
                <a:spLocks noChangeArrowheads="1"/>
              </p:cNvSpPr>
              <p:nvPr/>
            </p:nvSpPr>
            <p:spPr bwMode="auto">
              <a:xfrm>
                <a:off x="3746" y="2465"/>
                <a:ext cx="259" cy="172"/>
              </a:xfrm>
              <a:prstGeom prst="rect">
                <a:avLst/>
              </a:prstGeom>
              <a:solidFill>
                <a:srgbClr val="EAEAE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284" name="Rectangle 765"/>
              <p:cNvSpPr>
                <a:spLocks noChangeArrowheads="1"/>
              </p:cNvSpPr>
              <p:nvPr/>
            </p:nvSpPr>
            <p:spPr bwMode="auto">
              <a:xfrm>
                <a:off x="3753" y="2510"/>
                <a:ext cx="247" cy="82"/>
              </a:xfrm>
              <a:prstGeom prst="rect">
                <a:avLst/>
              </a:prstGeom>
              <a:solidFill>
                <a:srgbClr val="EAEAE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285" name="Rectangle 766"/>
              <p:cNvSpPr>
                <a:spLocks noChangeArrowheads="1"/>
              </p:cNvSpPr>
              <p:nvPr/>
            </p:nvSpPr>
            <p:spPr bwMode="auto">
              <a:xfrm>
                <a:off x="3877" y="2510"/>
                <a:ext cx="57" cy="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9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286" name="Rectangle 767"/>
              <p:cNvSpPr>
                <a:spLocks noChangeArrowheads="1"/>
              </p:cNvSpPr>
              <p:nvPr/>
            </p:nvSpPr>
            <p:spPr bwMode="auto">
              <a:xfrm>
                <a:off x="4006" y="2465"/>
                <a:ext cx="259" cy="172"/>
              </a:xfrm>
              <a:prstGeom prst="rect">
                <a:avLst/>
              </a:prstGeom>
              <a:solidFill>
                <a:srgbClr val="EAEAE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287" name="Rectangle 768"/>
              <p:cNvSpPr>
                <a:spLocks noChangeArrowheads="1"/>
              </p:cNvSpPr>
              <p:nvPr/>
            </p:nvSpPr>
            <p:spPr bwMode="auto">
              <a:xfrm>
                <a:off x="4013" y="2510"/>
                <a:ext cx="247" cy="82"/>
              </a:xfrm>
              <a:prstGeom prst="rect">
                <a:avLst/>
              </a:prstGeom>
              <a:solidFill>
                <a:srgbClr val="EAEAE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288" name="Rectangle 769"/>
              <p:cNvSpPr>
                <a:spLocks noChangeArrowheads="1"/>
              </p:cNvSpPr>
              <p:nvPr/>
            </p:nvSpPr>
            <p:spPr bwMode="auto">
              <a:xfrm>
                <a:off x="4137" y="2510"/>
                <a:ext cx="57" cy="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9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289" name="Rectangle 770"/>
              <p:cNvSpPr>
                <a:spLocks noChangeArrowheads="1"/>
              </p:cNvSpPr>
              <p:nvPr/>
            </p:nvSpPr>
            <p:spPr bwMode="auto">
              <a:xfrm>
                <a:off x="4267" y="2465"/>
                <a:ext cx="258" cy="172"/>
              </a:xfrm>
              <a:prstGeom prst="rect">
                <a:avLst/>
              </a:prstGeom>
              <a:solidFill>
                <a:srgbClr val="EAEAE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290" name="Rectangle 771"/>
              <p:cNvSpPr>
                <a:spLocks noChangeArrowheads="1"/>
              </p:cNvSpPr>
              <p:nvPr/>
            </p:nvSpPr>
            <p:spPr bwMode="auto">
              <a:xfrm>
                <a:off x="4274" y="2510"/>
                <a:ext cx="247" cy="82"/>
              </a:xfrm>
              <a:prstGeom prst="rect">
                <a:avLst/>
              </a:prstGeom>
              <a:solidFill>
                <a:srgbClr val="EAEAE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291" name="Rectangle 772"/>
              <p:cNvSpPr>
                <a:spLocks noChangeArrowheads="1"/>
              </p:cNvSpPr>
              <p:nvPr/>
            </p:nvSpPr>
            <p:spPr bwMode="auto">
              <a:xfrm>
                <a:off x="4398" y="2510"/>
                <a:ext cx="57" cy="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9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292" name="Rectangle 773"/>
              <p:cNvSpPr>
                <a:spLocks noChangeArrowheads="1"/>
              </p:cNvSpPr>
              <p:nvPr/>
            </p:nvSpPr>
            <p:spPr bwMode="auto">
              <a:xfrm>
                <a:off x="4527" y="2465"/>
                <a:ext cx="693" cy="172"/>
              </a:xfrm>
              <a:prstGeom prst="rect">
                <a:avLst/>
              </a:prstGeom>
              <a:solidFill>
                <a:srgbClr val="EAEAE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293" name="Rectangle 774"/>
              <p:cNvSpPr>
                <a:spLocks noChangeArrowheads="1"/>
              </p:cNvSpPr>
              <p:nvPr/>
            </p:nvSpPr>
            <p:spPr bwMode="auto">
              <a:xfrm>
                <a:off x="4534" y="2510"/>
                <a:ext cx="682" cy="82"/>
              </a:xfrm>
              <a:prstGeom prst="rect">
                <a:avLst/>
              </a:prstGeom>
              <a:solidFill>
                <a:srgbClr val="EAEAE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294" name="Rectangle 775"/>
              <p:cNvSpPr>
                <a:spLocks noChangeArrowheads="1"/>
              </p:cNvSpPr>
              <p:nvPr/>
            </p:nvSpPr>
            <p:spPr bwMode="auto">
              <a:xfrm>
                <a:off x="4863" y="2510"/>
                <a:ext cx="57" cy="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9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295" name="Rectangle 776"/>
              <p:cNvSpPr>
                <a:spLocks noChangeArrowheads="1"/>
              </p:cNvSpPr>
              <p:nvPr/>
            </p:nvSpPr>
            <p:spPr bwMode="auto">
              <a:xfrm>
                <a:off x="4885" y="2510"/>
                <a:ext cx="57" cy="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9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296" name="Rectangle 777"/>
              <p:cNvSpPr>
                <a:spLocks noChangeArrowheads="1"/>
              </p:cNvSpPr>
              <p:nvPr/>
            </p:nvSpPr>
            <p:spPr bwMode="auto">
              <a:xfrm>
                <a:off x="5222" y="2465"/>
                <a:ext cx="19" cy="172"/>
              </a:xfrm>
              <a:prstGeom prst="rect">
                <a:avLst/>
              </a:prstGeom>
              <a:solidFill>
                <a:srgbClr val="EAEAE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297" name="Rectangle 778"/>
              <p:cNvSpPr>
                <a:spLocks noChangeArrowheads="1"/>
              </p:cNvSpPr>
              <p:nvPr/>
            </p:nvSpPr>
            <p:spPr bwMode="auto">
              <a:xfrm>
                <a:off x="5228" y="2517"/>
                <a:ext cx="8" cy="68"/>
              </a:xfrm>
              <a:prstGeom prst="rect">
                <a:avLst/>
              </a:prstGeom>
              <a:solidFill>
                <a:srgbClr val="EAEAE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298" name="Rectangle 779"/>
              <p:cNvSpPr>
                <a:spLocks noChangeArrowheads="1"/>
              </p:cNvSpPr>
              <p:nvPr/>
            </p:nvSpPr>
            <p:spPr bwMode="auto">
              <a:xfrm>
                <a:off x="5232" y="2518"/>
                <a:ext cx="51" cy="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7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299" name="Rectangle 780"/>
              <p:cNvSpPr>
                <a:spLocks noChangeArrowheads="1"/>
              </p:cNvSpPr>
              <p:nvPr/>
            </p:nvSpPr>
            <p:spPr bwMode="auto">
              <a:xfrm>
                <a:off x="226" y="2463"/>
                <a:ext cx="3" cy="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300" name="Rectangle 781"/>
              <p:cNvSpPr>
                <a:spLocks noChangeArrowheads="1"/>
              </p:cNvSpPr>
              <p:nvPr/>
            </p:nvSpPr>
            <p:spPr bwMode="auto">
              <a:xfrm>
                <a:off x="229" y="2463"/>
                <a:ext cx="1954" cy="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301" name="Rectangle 782"/>
              <p:cNvSpPr>
                <a:spLocks noChangeArrowheads="1"/>
              </p:cNvSpPr>
              <p:nvPr/>
            </p:nvSpPr>
            <p:spPr bwMode="auto">
              <a:xfrm>
                <a:off x="2183" y="2463"/>
                <a:ext cx="3" cy="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302" name="Rectangle 783"/>
              <p:cNvSpPr>
                <a:spLocks noChangeArrowheads="1"/>
              </p:cNvSpPr>
              <p:nvPr/>
            </p:nvSpPr>
            <p:spPr bwMode="auto">
              <a:xfrm>
                <a:off x="2186" y="2463"/>
                <a:ext cx="322" cy="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303" name="Rectangle 784"/>
              <p:cNvSpPr>
                <a:spLocks noChangeArrowheads="1"/>
              </p:cNvSpPr>
              <p:nvPr/>
            </p:nvSpPr>
            <p:spPr bwMode="auto">
              <a:xfrm>
                <a:off x="2508" y="2463"/>
                <a:ext cx="4" cy="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304" name="Rectangle 785"/>
              <p:cNvSpPr>
                <a:spLocks noChangeArrowheads="1"/>
              </p:cNvSpPr>
              <p:nvPr/>
            </p:nvSpPr>
            <p:spPr bwMode="auto">
              <a:xfrm>
                <a:off x="2512" y="2463"/>
                <a:ext cx="191" cy="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305" name="Rectangle 786"/>
              <p:cNvSpPr>
                <a:spLocks noChangeArrowheads="1"/>
              </p:cNvSpPr>
              <p:nvPr/>
            </p:nvSpPr>
            <p:spPr bwMode="auto">
              <a:xfrm>
                <a:off x="2703" y="2463"/>
                <a:ext cx="4" cy="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306" name="Rectangle 787"/>
              <p:cNvSpPr>
                <a:spLocks noChangeArrowheads="1"/>
              </p:cNvSpPr>
              <p:nvPr/>
            </p:nvSpPr>
            <p:spPr bwMode="auto">
              <a:xfrm>
                <a:off x="2707" y="2463"/>
                <a:ext cx="257" cy="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307" name="Rectangle 788"/>
              <p:cNvSpPr>
                <a:spLocks noChangeArrowheads="1"/>
              </p:cNvSpPr>
              <p:nvPr/>
            </p:nvSpPr>
            <p:spPr bwMode="auto">
              <a:xfrm>
                <a:off x="2964" y="2463"/>
                <a:ext cx="3" cy="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308" name="Rectangle 789"/>
              <p:cNvSpPr>
                <a:spLocks noChangeArrowheads="1"/>
              </p:cNvSpPr>
              <p:nvPr/>
            </p:nvSpPr>
            <p:spPr bwMode="auto">
              <a:xfrm>
                <a:off x="2967" y="2463"/>
                <a:ext cx="257" cy="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309" name="Rectangle 790"/>
              <p:cNvSpPr>
                <a:spLocks noChangeArrowheads="1"/>
              </p:cNvSpPr>
              <p:nvPr/>
            </p:nvSpPr>
            <p:spPr bwMode="auto">
              <a:xfrm>
                <a:off x="3224" y="2463"/>
                <a:ext cx="3" cy="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310" name="Rectangle 791"/>
              <p:cNvSpPr>
                <a:spLocks noChangeArrowheads="1"/>
              </p:cNvSpPr>
              <p:nvPr/>
            </p:nvSpPr>
            <p:spPr bwMode="auto">
              <a:xfrm>
                <a:off x="3227" y="2463"/>
                <a:ext cx="257" cy="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311" name="Rectangle 792"/>
              <p:cNvSpPr>
                <a:spLocks noChangeArrowheads="1"/>
              </p:cNvSpPr>
              <p:nvPr/>
            </p:nvSpPr>
            <p:spPr bwMode="auto">
              <a:xfrm>
                <a:off x="3484" y="2463"/>
                <a:ext cx="4" cy="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312" name="Rectangle 793"/>
              <p:cNvSpPr>
                <a:spLocks noChangeArrowheads="1"/>
              </p:cNvSpPr>
              <p:nvPr/>
            </p:nvSpPr>
            <p:spPr bwMode="auto">
              <a:xfrm>
                <a:off x="3488" y="2463"/>
                <a:ext cx="256" cy="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313" name="Rectangle 794"/>
              <p:cNvSpPr>
                <a:spLocks noChangeArrowheads="1"/>
              </p:cNvSpPr>
              <p:nvPr/>
            </p:nvSpPr>
            <p:spPr bwMode="auto">
              <a:xfrm>
                <a:off x="3744" y="2463"/>
                <a:ext cx="4" cy="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314" name="Rectangle 795"/>
              <p:cNvSpPr>
                <a:spLocks noChangeArrowheads="1"/>
              </p:cNvSpPr>
              <p:nvPr/>
            </p:nvSpPr>
            <p:spPr bwMode="auto">
              <a:xfrm>
                <a:off x="3748" y="2463"/>
                <a:ext cx="257" cy="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315" name="Rectangle 796"/>
              <p:cNvSpPr>
                <a:spLocks noChangeArrowheads="1"/>
              </p:cNvSpPr>
              <p:nvPr/>
            </p:nvSpPr>
            <p:spPr bwMode="auto">
              <a:xfrm>
                <a:off x="4005" y="2463"/>
                <a:ext cx="3" cy="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316" name="Rectangle 797"/>
              <p:cNvSpPr>
                <a:spLocks noChangeArrowheads="1"/>
              </p:cNvSpPr>
              <p:nvPr/>
            </p:nvSpPr>
            <p:spPr bwMode="auto">
              <a:xfrm>
                <a:off x="4008" y="2463"/>
                <a:ext cx="257" cy="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317" name="Rectangle 798"/>
              <p:cNvSpPr>
                <a:spLocks noChangeArrowheads="1"/>
              </p:cNvSpPr>
              <p:nvPr/>
            </p:nvSpPr>
            <p:spPr bwMode="auto">
              <a:xfrm>
                <a:off x="4265" y="2463"/>
                <a:ext cx="3" cy="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318" name="Rectangle 799"/>
              <p:cNvSpPr>
                <a:spLocks noChangeArrowheads="1"/>
              </p:cNvSpPr>
              <p:nvPr/>
            </p:nvSpPr>
            <p:spPr bwMode="auto">
              <a:xfrm>
                <a:off x="4268" y="2463"/>
                <a:ext cx="257" cy="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319" name="Rectangle 800"/>
              <p:cNvSpPr>
                <a:spLocks noChangeArrowheads="1"/>
              </p:cNvSpPr>
              <p:nvPr/>
            </p:nvSpPr>
            <p:spPr bwMode="auto">
              <a:xfrm>
                <a:off x="4525" y="2463"/>
                <a:ext cx="4" cy="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320" name="Rectangle 801"/>
              <p:cNvSpPr>
                <a:spLocks noChangeArrowheads="1"/>
              </p:cNvSpPr>
              <p:nvPr/>
            </p:nvSpPr>
            <p:spPr bwMode="auto">
              <a:xfrm>
                <a:off x="4529" y="2463"/>
                <a:ext cx="690" cy="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321" name="Rectangle 802"/>
              <p:cNvSpPr>
                <a:spLocks noChangeArrowheads="1"/>
              </p:cNvSpPr>
              <p:nvPr/>
            </p:nvSpPr>
            <p:spPr bwMode="auto">
              <a:xfrm>
                <a:off x="5219" y="2463"/>
                <a:ext cx="4" cy="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322" name="Rectangle 803"/>
              <p:cNvSpPr>
                <a:spLocks noChangeArrowheads="1"/>
              </p:cNvSpPr>
              <p:nvPr/>
            </p:nvSpPr>
            <p:spPr bwMode="auto">
              <a:xfrm>
                <a:off x="5223" y="2463"/>
                <a:ext cx="18" cy="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323" name="Rectangle 804"/>
              <p:cNvSpPr>
                <a:spLocks noChangeArrowheads="1"/>
              </p:cNvSpPr>
              <p:nvPr/>
            </p:nvSpPr>
            <p:spPr bwMode="auto">
              <a:xfrm>
                <a:off x="5241" y="2463"/>
                <a:ext cx="3" cy="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324" name="Rectangle 805"/>
              <p:cNvSpPr>
                <a:spLocks noChangeArrowheads="1"/>
              </p:cNvSpPr>
              <p:nvPr/>
            </p:nvSpPr>
            <p:spPr bwMode="auto">
              <a:xfrm>
                <a:off x="226" y="2465"/>
                <a:ext cx="3" cy="17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325" name="Rectangle 806"/>
              <p:cNvSpPr>
                <a:spLocks noChangeArrowheads="1"/>
              </p:cNvSpPr>
              <p:nvPr/>
            </p:nvSpPr>
            <p:spPr bwMode="auto">
              <a:xfrm>
                <a:off x="2183" y="2465"/>
                <a:ext cx="3" cy="17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326" name="Rectangle 807"/>
              <p:cNvSpPr>
                <a:spLocks noChangeArrowheads="1"/>
              </p:cNvSpPr>
              <p:nvPr/>
            </p:nvSpPr>
            <p:spPr bwMode="auto">
              <a:xfrm>
                <a:off x="2508" y="2465"/>
                <a:ext cx="4" cy="17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327" name="Rectangle 808"/>
              <p:cNvSpPr>
                <a:spLocks noChangeArrowheads="1"/>
              </p:cNvSpPr>
              <p:nvPr/>
            </p:nvSpPr>
            <p:spPr bwMode="auto">
              <a:xfrm>
                <a:off x="2703" y="2465"/>
                <a:ext cx="4" cy="17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328" name="Rectangle 809"/>
              <p:cNvSpPr>
                <a:spLocks noChangeArrowheads="1"/>
              </p:cNvSpPr>
              <p:nvPr/>
            </p:nvSpPr>
            <p:spPr bwMode="auto">
              <a:xfrm>
                <a:off x="2964" y="2465"/>
                <a:ext cx="3" cy="17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329" name="Rectangle 810"/>
              <p:cNvSpPr>
                <a:spLocks noChangeArrowheads="1"/>
              </p:cNvSpPr>
              <p:nvPr/>
            </p:nvSpPr>
            <p:spPr bwMode="auto">
              <a:xfrm>
                <a:off x="3224" y="2465"/>
                <a:ext cx="3" cy="17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330" name="Rectangle 811"/>
              <p:cNvSpPr>
                <a:spLocks noChangeArrowheads="1"/>
              </p:cNvSpPr>
              <p:nvPr/>
            </p:nvSpPr>
            <p:spPr bwMode="auto">
              <a:xfrm>
                <a:off x="3484" y="2465"/>
                <a:ext cx="4" cy="17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331" name="Rectangle 812"/>
              <p:cNvSpPr>
                <a:spLocks noChangeArrowheads="1"/>
              </p:cNvSpPr>
              <p:nvPr/>
            </p:nvSpPr>
            <p:spPr bwMode="auto">
              <a:xfrm>
                <a:off x="3744" y="2465"/>
                <a:ext cx="4" cy="17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332" name="Rectangle 813"/>
              <p:cNvSpPr>
                <a:spLocks noChangeArrowheads="1"/>
              </p:cNvSpPr>
              <p:nvPr/>
            </p:nvSpPr>
            <p:spPr bwMode="auto">
              <a:xfrm>
                <a:off x="4005" y="2465"/>
                <a:ext cx="3" cy="17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</p:grpSp>
        <p:sp>
          <p:nvSpPr>
            <p:cNvPr id="24" name="Rectangle 815"/>
            <p:cNvSpPr>
              <a:spLocks noChangeArrowheads="1"/>
            </p:cNvSpPr>
            <p:nvPr/>
          </p:nvSpPr>
          <p:spPr bwMode="auto">
            <a:xfrm>
              <a:off x="4265" y="2465"/>
              <a:ext cx="3" cy="17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25" name="Rectangle 816"/>
            <p:cNvSpPr>
              <a:spLocks noChangeArrowheads="1"/>
            </p:cNvSpPr>
            <p:nvPr/>
          </p:nvSpPr>
          <p:spPr bwMode="auto">
            <a:xfrm>
              <a:off x="4525" y="2465"/>
              <a:ext cx="4" cy="17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26" name="Rectangle 817"/>
            <p:cNvSpPr>
              <a:spLocks noChangeArrowheads="1"/>
            </p:cNvSpPr>
            <p:nvPr/>
          </p:nvSpPr>
          <p:spPr bwMode="auto">
            <a:xfrm>
              <a:off x="5219" y="2465"/>
              <a:ext cx="4" cy="17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27" name="Rectangle 818"/>
            <p:cNvSpPr>
              <a:spLocks noChangeArrowheads="1"/>
            </p:cNvSpPr>
            <p:nvPr/>
          </p:nvSpPr>
          <p:spPr bwMode="auto">
            <a:xfrm>
              <a:off x="5241" y="2465"/>
              <a:ext cx="3" cy="17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28" name="Rectangle 819"/>
            <p:cNvSpPr>
              <a:spLocks noChangeArrowheads="1"/>
            </p:cNvSpPr>
            <p:nvPr/>
          </p:nvSpPr>
          <p:spPr bwMode="auto">
            <a:xfrm>
              <a:off x="230" y="2640"/>
              <a:ext cx="1953" cy="150"/>
            </a:xfrm>
            <a:prstGeom prst="rect">
              <a:avLst/>
            </a:prstGeom>
            <a:solidFill>
              <a:srgbClr val="EAEA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29" name="Rectangle 820"/>
            <p:cNvSpPr>
              <a:spLocks noChangeArrowheads="1"/>
            </p:cNvSpPr>
            <p:nvPr/>
          </p:nvSpPr>
          <p:spPr bwMode="auto">
            <a:xfrm>
              <a:off x="235" y="2640"/>
              <a:ext cx="1944" cy="82"/>
            </a:xfrm>
            <a:prstGeom prst="rect">
              <a:avLst/>
            </a:prstGeom>
            <a:solidFill>
              <a:srgbClr val="EAEA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30" name="Rectangle 821"/>
            <p:cNvSpPr>
              <a:spLocks noChangeArrowheads="1"/>
            </p:cNvSpPr>
            <p:nvPr/>
          </p:nvSpPr>
          <p:spPr bwMode="auto">
            <a:xfrm>
              <a:off x="235" y="2641"/>
              <a:ext cx="278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>
                <a:lnSpc>
                  <a:spcPct val="100000"/>
                </a:lnSpc>
                <a:buClrTx/>
                <a:buSzTx/>
                <a:buFontTx/>
                <a:buNone/>
              </a:pPr>
              <a:r>
                <a:rPr lang="ru-RU" altLang="ru-RU" sz="900" b="1" i="1" smtClean="0">
                  <a:solidFill>
                    <a:srgbClr val="000000"/>
                  </a:solidFill>
                  <a:effectLst/>
                  <a:latin typeface="Times New Roman" pitchFamily="18" charset="0"/>
                </a:rPr>
                <a:t>Всего:</a:t>
              </a:r>
              <a:endParaRPr lang="ru-RU" altLang="ru-RU" sz="1800" smtClean="0">
                <a:solidFill>
                  <a:srgbClr val="FFFFFF"/>
                </a:solidFill>
                <a:effectLst/>
              </a:endParaRPr>
            </a:p>
          </p:txBody>
        </p:sp>
        <p:sp>
          <p:nvSpPr>
            <p:cNvPr id="31" name="Rectangle 822"/>
            <p:cNvSpPr>
              <a:spLocks noChangeArrowheads="1"/>
            </p:cNvSpPr>
            <p:nvPr/>
          </p:nvSpPr>
          <p:spPr bwMode="auto">
            <a:xfrm>
              <a:off x="474" y="2641"/>
              <a:ext cx="58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>
                <a:lnSpc>
                  <a:spcPct val="100000"/>
                </a:lnSpc>
                <a:buClrTx/>
                <a:buSzTx/>
                <a:buFontTx/>
                <a:buNone/>
              </a:pPr>
              <a:r>
                <a:rPr lang="ru-RU" altLang="ru-RU" sz="900" b="1" i="1" smtClean="0">
                  <a:solidFill>
                    <a:srgbClr val="000000"/>
                  </a:solidFill>
                  <a:effectLst/>
                  <a:latin typeface="Times New Roman" pitchFamily="18" charset="0"/>
                </a:rPr>
                <a:t> </a:t>
              </a:r>
              <a:endParaRPr lang="ru-RU" altLang="ru-RU" sz="1800" smtClean="0">
                <a:solidFill>
                  <a:srgbClr val="FFFFFF"/>
                </a:solidFill>
                <a:effectLst/>
              </a:endParaRPr>
            </a:p>
          </p:txBody>
        </p:sp>
        <p:sp>
          <p:nvSpPr>
            <p:cNvPr id="1024" name="Rectangle 823"/>
            <p:cNvSpPr>
              <a:spLocks noChangeArrowheads="1"/>
            </p:cNvSpPr>
            <p:nvPr/>
          </p:nvSpPr>
          <p:spPr bwMode="auto">
            <a:xfrm>
              <a:off x="235" y="2722"/>
              <a:ext cx="1944" cy="68"/>
            </a:xfrm>
            <a:prstGeom prst="rect">
              <a:avLst/>
            </a:prstGeom>
            <a:solidFill>
              <a:srgbClr val="EAEA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025" name="Rectangle 824"/>
            <p:cNvSpPr>
              <a:spLocks noChangeArrowheads="1"/>
            </p:cNvSpPr>
            <p:nvPr/>
          </p:nvSpPr>
          <p:spPr bwMode="auto">
            <a:xfrm>
              <a:off x="1207" y="2722"/>
              <a:ext cx="51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>
                <a:lnSpc>
                  <a:spcPct val="100000"/>
                </a:lnSpc>
                <a:buClrTx/>
                <a:buSzTx/>
                <a:buFontTx/>
                <a:buNone/>
              </a:pPr>
              <a:r>
                <a:rPr lang="ru-RU" altLang="ru-RU" sz="700" i="1" smtClean="0">
                  <a:solidFill>
                    <a:srgbClr val="000000"/>
                  </a:solidFill>
                  <a:effectLst/>
                  <a:latin typeface="Times New Roman" pitchFamily="18" charset="0"/>
                </a:rPr>
                <a:t> </a:t>
              </a:r>
              <a:endParaRPr lang="ru-RU" altLang="ru-RU" sz="1800" smtClean="0">
                <a:solidFill>
                  <a:srgbClr val="FFFFFF"/>
                </a:solidFill>
                <a:effectLst/>
              </a:endParaRPr>
            </a:p>
          </p:txBody>
        </p:sp>
        <p:sp>
          <p:nvSpPr>
            <p:cNvPr id="1026" name="Rectangle 825"/>
            <p:cNvSpPr>
              <a:spLocks noChangeArrowheads="1"/>
            </p:cNvSpPr>
            <p:nvPr/>
          </p:nvSpPr>
          <p:spPr bwMode="auto">
            <a:xfrm>
              <a:off x="2185" y="2640"/>
              <a:ext cx="323" cy="150"/>
            </a:xfrm>
            <a:prstGeom prst="rect">
              <a:avLst/>
            </a:prstGeom>
            <a:solidFill>
              <a:srgbClr val="EAEA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029" name="Rectangle 826"/>
            <p:cNvSpPr>
              <a:spLocks noChangeArrowheads="1"/>
            </p:cNvSpPr>
            <p:nvPr/>
          </p:nvSpPr>
          <p:spPr bwMode="auto">
            <a:xfrm>
              <a:off x="2192" y="2666"/>
              <a:ext cx="312" cy="97"/>
            </a:xfrm>
            <a:prstGeom prst="rect">
              <a:avLst/>
            </a:prstGeom>
            <a:solidFill>
              <a:srgbClr val="EAEA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030" name="Rectangle 827"/>
            <p:cNvSpPr>
              <a:spLocks noChangeArrowheads="1"/>
            </p:cNvSpPr>
            <p:nvPr/>
          </p:nvSpPr>
          <p:spPr bwMode="auto">
            <a:xfrm>
              <a:off x="2283" y="2667"/>
              <a:ext cx="169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>
                <a:lnSpc>
                  <a:spcPct val="100000"/>
                </a:lnSpc>
                <a:buClrTx/>
                <a:buSzTx/>
                <a:buFontTx/>
                <a:buNone/>
              </a:pPr>
              <a:r>
                <a:rPr lang="ru-RU" altLang="ru-RU" sz="900" b="1" smtClean="0">
                  <a:solidFill>
                    <a:srgbClr val="000000"/>
                  </a:solidFill>
                  <a:effectLst/>
                  <a:latin typeface="Times New Roman" pitchFamily="18" charset="0"/>
                </a:rPr>
                <a:t>240</a:t>
              </a:r>
              <a:endParaRPr lang="ru-RU" altLang="ru-RU" sz="1800" smtClean="0">
                <a:solidFill>
                  <a:srgbClr val="FFFFFF"/>
                </a:solidFill>
                <a:effectLst/>
              </a:endParaRPr>
            </a:p>
          </p:txBody>
        </p:sp>
        <p:sp>
          <p:nvSpPr>
            <p:cNvPr id="1032" name="Rectangle 828"/>
            <p:cNvSpPr>
              <a:spLocks noChangeArrowheads="1"/>
            </p:cNvSpPr>
            <p:nvPr/>
          </p:nvSpPr>
          <p:spPr bwMode="auto">
            <a:xfrm>
              <a:off x="2413" y="2667"/>
              <a:ext cx="59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>
                <a:lnSpc>
                  <a:spcPct val="100000"/>
                </a:lnSpc>
                <a:buClrTx/>
                <a:buSzTx/>
                <a:buFontTx/>
                <a:buNone/>
              </a:pPr>
              <a:r>
                <a:rPr lang="ru-RU" altLang="ru-RU" sz="900" b="1" smtClean="0">
                  <a:solidFill>
                    <a:srgbClr val="000000"/>
                  </a:solidFill>
                  <a:effectLst/>
                  <a:latin typeface="Times New Roman" pitchFamily="18" charset="0"/>
                </a:rPr>
                <a:t> </a:t>
              </a:r>
              <a:endParaRPr lang="ru-RU" altLang="ru-RU" sz="1800" smtClean="0">
                <a:solidFill>
                  <a:srgbClr val="FFFFFF"/>
                </a:solidFill>
                <a:effectLst/>
              </a:endParaRPr>
            </a:p>
          </p:txBody>
        </p:sp>
        <p:sp>
          <p:nvSpPr>
            <p:cNvPr id="1033" name="Rectangle 829"/>
            <p:cNvSpPr>
              <a:spLocks noChangeArrowheads="1"/>
            </p:cNvSpPr>
            <p:nvPr/>
          </p:nvSpPr>
          <p:spPr bwMode="auto">
            <a:xfrm>
              <a:off x="2181" y="2754"/>
              <a:ext cx="334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034" name="Rectangle 830"/>
            <p:cNvSpPr>
              <a:spLocks noChangeArrowheads="1"/>
            </p:cNvSpPr>
            <p:nvPr/>
          </p:nvSpPr>
          <p:spPr bwMode="auto">
            <a:xfrm>
              <a:off x="2510" y="2640"/>
              <a:ext cx="193" cy="150"/>
            </a:xfrm>
            <a:prstGeom prst="rect">
              <a:avLst/>
            </a:prstGeom>
            <a:solidFill>
              <a:srgbClr val="EAEA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035" name="Rectangle 831"/>
            <p:cNvSpPr>
              <a:spLocks noChangeArrowheads="1"/>
            </p:cNvSpPr>
            <p:nvPr/>
          </p:nvSpPr>
          <p:spPr bwMode="auto">
            <a:xfrm>
              <a:off x="2517" y="2674"/>
              <a:ext cx="182" cy="82"/>
            </a:xfrm>
            <a:prstGeom prst="rect">
              <a:avLst/>
            </a:prstGeom>
            <a:solidFill>
              <a:srgbClr val="EAEA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036" name="Rectangle 832"/>
            <p:cNvSpPr>
              <a:spLocks noChangeArrowheads="1"/>
            </p:cNvSpPr>
            <p:nvPr/>
          </p:nvSpPr>
          <p:spPr bwMode="auto">
            <a:xfrm>
              <a:off x="2598" y="2674"/>
              <a:ext cx="57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>
                <a:lnSpc>
                  <a:spcPct val="100000"/>
                </a:lnSpc>
                <a:buClrTx/>
                <a:buSzTx/>
                <a:buFontTx/>
                <a:buNone/>
              </a:pPr>
              <a:r>
                <a:rPr lang="ru-RU" altLang="ru-RU" sz="900" smtClean="0">
                  <a:solidFill>
                    <a:srgbClr val="000000"/>
                  </a:solidFill>
                  <a:effectLst/>
                  <a:latin typeface="Times New Roman" pitchFamily="18" charset="0"/>
                </a:rPr>
                <a:t> </a:t>
              </a:r>
              <a:endParaRPr lang="ru-RU" altLang="ru-RU" sz="1800" smtClean="0">
                <a:solidFill>
                  <a:srgbClr val="FFFFFF"/>
                </a:solidFill>
                <a:effectLst/>
              </a:endParaRPr>
            </a:p>
          </p:txBody>
        </p:sp>
        <p:sp>
          <p:nvSpPr>
            <p:cNvPr id="1037" name="Rectangle 833"/>
            <p:cNvSpPr>
              <a:spLocks noChangeArrowheads="1"/>
            </p:cNvSpPr>
            <p:nvPr/>
          </p:nvSpPr>
          <p:spPr bwMode="auto">
            <a:xfrm>
              <a:off x="2619" y="2674"/>
              <a:ext cx="57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>
                <a:lnSpc>
                  <a:spcPct val="100000"/>
                </a:lnSpc>
                <a:buClrTx/>
                <a:buSzTx/>
                <a:buFontTx/>
                <a:buNone/>
              </a:pPr>
              <a:r>
                <a:rPr lang="ru-RU" altLang="ru-RU" sz="900" smtClean="0">
                  <a:solidFill>
                    <a:srgbClr val="000000"/>
                  </a:solidFill>
                  <a:effectLst/>
                  <a:latin typeface="Times New Roman" pitchFamily="18" charset="0"/>
                </a:rPr>
                <a:t> </a:t>
              </a:r>
              <a:endParaRPr lang="ru-RU" altLang="ru-RU" sz="1800" smtClean="0">
                <a:solidFill>
                  <a:srgbClr val="FFFFFF"/>
                </a:solidFill>
                <a:effectLst/>
              </a:endParaRPr>
            </a:p>
          </p:txBody>
        </p:sp>
        <p:sp>
          <p:nvSpPr>
            <p:cNvPr id="1038" name="Rectangle 834"/>
            <p:cNvSpPr>
              <a:spLocks noChangeArrowheads="1"/>
            </p:cNvSpPr>
            <p:nvPr/>
          </p:nvSpPr>
          <p:spPr bwMode="auto">
            <a:xfrm>
              <a:off x="2705" y="2640"/>
              <a:ext cx="259" cy="150"/>
            </a:xfrm>
            <a:prstGeom prst="rect">
              <a:avLst/>
            </a:prstGeom>
            <a:solidFill>
              <a:srgbClr val="EAEA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039" name="Rectangle 835"/>
            <p:cNvSpPr>
              <a:spLocks noChangeArrowheads="1"/>
            </p:cNvSpPr>
            <p:nvPr/>
          </p:nvSpPr>
          <p:spPr bwMode="auto">
            <a:xfrm>
              <a:off x="2712" y="2674"/>
              <a:ext cx="247" cy="82"/>
            </a:xfrm>
            <a:prstGeom prst="rect">
              <a:avLst/>
            </a:prstGeom>
            <a:solidFill>
              <a:srgbClr val="EAEA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040" name="Rectangle 836"/>
            <p:cNvSpPr>
              <a:spLocks noChangeArrowheads="1"/>
            </p:cNvSpPr>
            <p:nvPr/>
          </p:nvSpPr>
          <p:spPr bwMode="auto">
            <a:xfrm>
              <a:off x="2825" y="2674"/>
              <a:ext cx="57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>
                <a:lnSpc>
                  <a:spcPct val="100000"/>
                </a:lnSpc>
                <a:buClrTx/>
                <a:buSzTx/>
                <a:buFontTx/>
                <a:buNone/>
              </a:pPr>
              <a:r>
                <a:rPr lang="ru-RU" altLang="ru-RU" sz="900" smtClean="0">
                  <a:solidFill>
                    <a:srgbClr val="000000"/>
                  </a:solidFill>
                  <a:effectLst/>
                  <a:latin typeface="Times New Roman" pitchFamily="18" charset="0"/>
                </a:rPr>
                <a:t> </a:t>
              </a:r>
              <a:endParaRPr lang="ru-RU" altLang="ru-RU" sz="1800" smtClean="0">
                <a:solidFill>
                  <a:srgbClr val="FFFFFF"/>
                </a:solidFill>
                <a:effectLst/>
              </a:endParaRPr>
            </a:p>
          </p:txBody>
        </p:sp>
        <p:sp>
          <p:nvSpPr>
            <p:cNvPr id="1041" name="Rectangle 837"/>
            <p:cNvSpPr>
              <a:spLocks noChangeArrowheads="1"/>
            </p:cNvSpPr>
            <p:nvPr/>
          </p:nvSpPr>
          <p:spPr bwMode="auto">
            <a:xfrm>
              <a:off x="2846" y="2674"/>
              <a:ext cx="57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>
                <a:lnSpc>
                  <a:spcPct val="100000"/>
                </a:lnSpc>
                <a:buClrTx/>
                <a:buSzTx/>
                <a:buFontTx/>
                <a:buNone/>
              </a:pPr>
              <a:r>
                <a:rPr lang="ru-RU" altLang="ru-RU" sz="900" smtClean="0">
                  <a:solidFill>
                    <a:srgbClr val="000000"/>
                  </a:solidFill>
                  <a:effectLst/>
                  <a:latin typeface="Times New Roman" pitchFamily="18" charset="0"/>
                </a:rPr>
                <a:t> </a:t>
              </a:r>
              <a:endParaRPr lang="ru-RU" altLang="ru-RU" sz="1800" smtClean="0">
                <a:solidFill>
                  <a:srgbClr val="FFFFFF"/>
                </a:solidFill>
                <a:effectLst/>
              </a:endParaRPr>
            </a:p>
          </p:txBody>
        </p:sp>
        <p:sp>
          <p:nvSpPr>
            <p:cNvPr id="1042" name="Rectangle 838"/>
            <p:cNvSpPr>
              <a:spLocks noChangeArrowheads="1"/>
            </p:cNvSpPr>
            <p:nvPr/>
          </p:nvSpPr>
          <p:spPr bwMode="auto">
            <a:xfrm>
              <a:off x="2965" y="2640"/>
              <a:ext cx="259" cy="150"/>
            </a:xfrm>
            <a:prstGeom prst="rect">
              <a:avLst/>
            </a:prstGeom>
            <a:solidFill>
              <a:srgbClr val="EAEA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043" name="Rectangle 839"/>
            <p:cNvSpPr>
              <a:spLocks noChangeArrowheads="1"/>
            </p:cNvSpPr>
            <p:nvPr/>
          </p:nvSpPr>
          <p:spPr bwMode="auto">
            <a:xfrm>
              <a:off x="2972" y="2674"/>
              <a:ext cx="248" cy="82"/>
            </a:xfrm>
            <a:prstGeom prst="rect">
              <a:avLst/>
            </a:prstGeom>
            <a:solidFill>
              <a:srgbClr val="EAEA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044" name="Rectangle 840"/>
            <p:cNvSpPr>
              <a:spLocks noChangeArrowheads="1"/>
            </p:cNvSpPr>
            <p:nvPr/>
          </p:nvSpPr>
          <p:spPr bwMode="auto">
            <a:xfrm>
              <a:off x="3085" y="2674"/>
              <a:ext cx="57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>
                <a:lnSpc>
                  <a:spcPct val="100000"/>
                </a:lnSpc>
                <a:buClrTx/>
                <a:buSzTx/>
                <a:buFontTx/>
                <a:buNone/>
              </a:pPr>
              <a:r>
                <a:rPr lang="ru-RU" altLang="ru-RU" sz="900" smtClean="0">
                  <a:solidFill>
                    <a:srgbClr val="000000"/>
                  </a:solidFill>
                  <a:effectLst/>
                  <a:latin typeface="Times New Roman" pitchFamily="18" charset="0"/>
                </a:rPr>
                <a:t> </a:t>
              </a:r>
              <a:endParaRPr lang="ru-RU" altLang="ru-RU" sz="1800" smtClean="0">
                <a:solidFill>
                  <a:srgbClr val="FFFFFF"/>
                </a:solidFill>
                <a:effectLst/>
              </a:endParaRPr>
            </a:p>
          </p:txBody>
        </p:sp>
        <p:sp>
          <p:nvSpPr>
            <p:cNvPr id="1045" name="Rectangle 841"/>
            <p:cNvSpPr>
              <a:spLocks noChangeArrowheads="1"/>
            </p:cNvSpPr>
            <p:nvPr/>
          </p:nvSpPr>
          <p:spPr bwMode="auto">
            <a:xfrm>
              <a:off x="3107" y="2674"/>
              <a:ext cx="57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>
                <a:lnSpc>
                  <a:spcPct val="100000"/>
                </a:lnSpc>
                <a:buClrTx/>
                <a:buSzTx/>
                <a:buFontTx/>
                <a:buNone/>
              </a:pPr>
              <a:r>
                <a:rPr lang="ru-RU" altLang="ru-RU" sz="900" smtClean="0">
                  <a:solidFill>
                    <a:srgbClr val="000000"/>
                  </a:solidFill>
                  <a:effectLst/>
                  <a:latin typeface="Times New Roman" pitchFamily="18" charset="0"/>
                </a:rPr>
                <a:t> </a:t>
              </a:r>
              <a:endParaRPr lang="ru-RU" altLang="ru-RU" sz="1800" smtClean="0">
                <a:solidFill>
                  <a:srgbClr val="FFFFFF"/>
                </a:solidFill>
                <a:effectLst/>
              </a:endParaRPr>
            </a:p>
          </p:txBody>
        </p:sp>
        <p:sp>
          <p:nvSpPr>
            <p:cNvPr id="1046" name="Rectangle 842"/>
            <p:cNvSpPr>
              <a:spLocks noChangeArrowheads="1"/>
            </p:cNvSpPr>
            <p:nvPr/>
          </p:nvSpPr>
          <p:spPr bwMode="auto">
            <a:xfrm>
              <a:off x="3226" y="2640"/>
              <a:ext cx="258" cy="150"/>
            </a:xfrm>
            <a:prstGeom prst="rect">
              <a:avLst/>
            </a:prstGeom>
            <a:solidFill>
              <a:srgbClr val="EAEA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047" name="Rectangle 843"/>
            <p:cNvSpPr>
              <a:spLocks noChangeArrowheads="1"/>
            </p:cNvSpPr>
            <p:nvPr/>
          </p:nvSpPr>
          <p:spPr bwMode="auto">
            <a:xfrm>
              <a:off x="3233" y="2674"/>
              <a:ext cx="247" cy="82"/>
            </a:xfrm>
            <a:prstGeom prst="rect">
              <a:avLst/>
            </a:prstGeom>
            <a:solidFill>
              <a:srgbClr val="EAEA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048" name="Rectangle 844"/>
            <p:cNvSpPr>
              <a:spLocks noChangeArrowheads="1"/>
            </p:cNvSpPr>
            <p:nvPr/>
          </p:nvSpPr>
          <p:spPr bwMode="auto">
            <a:xfrm>
              <a:off x="3345" y="2674"/>
              <a:ext cx="57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>
                <a:lnSpc>
                  <a:spcPct val="100000"/>
                </a:lnSpc>
                <a:buClrTx/>
                <a:buSzTx/>
                <a:buFontTx/>
                <a:buNone/>
              </a:pPr>
              <a:r>
                <a:rPr lang="ru-RU" altLang="ru-RU" sz="900" smtClean="0">
                  <a:solidFill>
                    <a:srgbClr val="000000"/>
                  </a:solidFill>
                  <a:effectLst/>
                  <a:latin typeface="Times New Roman" pitchFamily="18" charset="0"/>
                </a:rPr>
                <a:t> </a:t>
              </a:r>
              <a:endParaRPr lang="ru-RU" altLang="ru-RU" sz="1800" smtClean="0">
                <a:solidFill>
                  <a:srgbClr val="FFFFFF"/>
                </a:solidFill>
                <a:effectLst/>
              </a:endParaRPr>
            </a:p>
          </p:txBody>
        </p:sp>
        <p:sp>
          <p:nvSpPr>
            <p:cNvPr id="1049" name="Rectangle 845"/>
            <p:cNvSpPr>
              <a:spLocks noChangeArrowheads="1"/>
            </p:cNvSpPr>
            <p:nvPr/>
          </p:nvSpPr>
          <p:spPr bwMode="auto">
            <a:xfrm>
              <a:off x="3367" y="2674"/>
              <a:ext cx="57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>
                <a:lnSpc>
                  <a:spcPct val="100000"/>
                </a:lnSpc>
                <a:buClrTx/>
                <a:buSzTx/>
                <a:buFontTx/>
                <a:buNone/>
              </a:pPr>
              <a:r>
                <a:rPr lang="ru-RU" altLang="ru-RU" sz="900" smtClean="0">
                  <a:solidFill>
                    <a:srgbClr val="000000"/>
                  </a:solidFill>
                  <a:effectLst/>
                  <a:latin typeface="Times New Roman" pitchFamily="18" charset="0"/>
                </a:rPr>
                <a:t> </a:t>
              </a:r>
              <a:endParaRPr lang="ru-RU" altLang="ru-RU" sz="1800" smtClean="0">
                <a:solidFill>
                  <a:srgbClr val="FFFFFF"/>
                </a:solidFill>
                <a:effectLst/>
              </a:endParaRPr>
            </a:p>
          </p:txBody>
        </p:sp>
        <p:sp>
          <p:nvSpPr>
            <p:cNvPr id="1050" name="Rectangle 846"/>
            <p:cNvSpPr>
              <a:spLocks noChangeArrowheads="1"/>
            </p:cNvSpPr>
            <p:nvPr/>
          </p:nvSpPr>
          <p:spPr bwMode="auto">
            <a:xfrm>
              <a:off x="3486" y="2640"/>
              <a:ext cx="258" cy="150"/>
            </a:xfrm>
            <a:prstGeom prst="rect">
              <a:avLst/>
            </a:prstGeom>
            <a:solidFill>
              <a:srgbClr val="EAEA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051" name="Rectangle 847"/>
            <p:cNvSpPr>
              <a:spLocks noChangeArrowheads="1"/>
            </p:cNvSpPr>
            <p:nvPr/>
          </p:nvSpPr>
          <p:spPr bwMode="auto">
            <a:xfrm>
              <a:off x="3493" y="2674"/>
              <a:ext cx="247" cy="82"/>
            </a:xfrm>
            <a:prstGeom prst="rect">
              <a:avLst/>
            </a:prstGeom>
            <a:solidFill>
              <a:srgbClr val="EAEA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052" name="Rectangle 848"/>
            <p:cNvSpPr>
              <a:spLocks noChangeArrowheads="1"/>
            </p:cNvSpPr>
            <p:nvPr/>
          </p:nvSpPr>
          <p:spPr bwMode="auto">
            <a:xfrm>
              <a:off x="3606" y="2674"/>
              <a:ext cx="57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>
                <a:lnSpc>
                  <a:spcPct val="100000"/>
                </a:lnSpc>
                <a:buClrTx/>
                <a:buSzTx/>
                <a:buFontTx/>
                <a:buNone/>
              </a:pPr>
              <a:r>
                <a:rPr lang="ru-RU" altLang="ru-RU" sz="900" smtClean="0">
                  <a:solidFill>
                    <a:srgbClr val="000000"/>
                  </a:solidFill>
                  <a:effectLst/>
                  <a:latin typeface="Times New Roman" pitchFamily="18" charset="0"/>
                </a:rPr>
                <a:t> </a:t>
              </a:r>
              <a:endParaRPr lang="ru-RU" altLang="ru-RU" sz="1800" smtClean="0">
                <a:solidFill>
                  <a:srgbClr val="FFFFFF"/>
                </a:solidFill>
                <a:effectLst/>
              </a:endParaRPr>
            </a:p>
          </p:txBody>
        </p:sp>
        <p:sp>
          <p:nvSpPr>
            <p:cNvPr id="1053" name="Rectangle 849"/>
            <p:cNvSpPr>
              <a:spLocks noChangeArrowheads="1"/>
            </p:cNvSpPr>
            <p:nvPr/>
          </p:nvSpPr>
          <p:spPr bwMode="auto">
            <a:xfrm>
              <a:off x="3627" y="2674"/>
              <a:ext cx="57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>
                <a:lnSpc>
                  <a:spcPct val="100000"/>
                </a:lnSpc>
                <a:buClrTx/>
                <a:buSzTx/>
                <a:buFontTx/>
                <a:buNone/>
              </a:pPr>
              <a:r>
                <a:rPr lang="ru-RU" altLang="ru-RU" sz="900" smtClean="0">
                  <a:solidFill>
                    <a:srgbClr val="000000"/>
                  </a:solidFill>
                  <a:effectLst/>
                  <a:latin typeface="Times New Roman" pitchFamily="18" charset="0"/>
                </a:rPr>
                <a:t> </a:t>
              </a:r>
              <a:endParaRPr lang="ru-RU" altLang="ru-RU" sz="1800" smtClean="0">
                <a:solidFill>
                  <a:srgbClr val="FFFFFF"/>
                </a:solidFill>
                <a:effectLst/>
              </a:endParaRPr>
            </a:p>
          </p:txBody>
        </p:sp>
        <p:sp>
          <p:nvSpPr>
            <p:cNvPr id="1054" name="Rectangle 850"/>
            <p:cNvSpPr>
              <a:spLocks noChangeArrowheads="1"/>
            </p:cNvSpPr>
            <p:nvPr/>
          </p:nvSpPr>
          <p:spPr bwMode="auto">
            <a:xfrm>
              <a:off x="3746" y="2640"/>
              <a:ext cx="259" cy="150"/>
            </a:xfrm>
            <a:prstGeom prst="rect">
              <a:avLst/>
            </a:prstGeom>
            <a:solidFill>
              <a:srgbClr val="EAEA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055" name="Rectangle 851"/>
            <p:cNvSpPr>
              <a:spLocks noChangeArrowheads="1"/>
            </p:cNvSpPr>
            <p:nvPr/>
          </p:nvSpPr>
          <p:spPr bwMode="auto">
            <a:xfrm>
              <a:off x="3753" y="2674"/>
              <a:ext cx="247" cy="82"/>
            </a:xfrm>
            <a:prstGeom prst="rect">
              <a:avLst/>
            </a:prstGeom>
            <a:solidFill>
              <a:srgbClr val="EAEA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056" name="Rectangle 852"/>
            <p:cNvSpPr>
              <a:spLocks noChangeArrowheads="1"/>
            </p:cNvSpPr>
            <p:nvPr/>
          </p:nvSpPr>
          <p:spPr bwMode="auto">
            <a:xfrm>
              <a:off x="3866" y="2674"/>
              <a:ext cx="57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>
                <a:lnSpc>
                  <a:spcPct val="100000"/>
                </a:lnSpc>
                <a:buClrTx/>
                <a:buSzTx/>
                <a:buFontTx/>
                <a:buNone/>
              </a:pPr>
              <a:r>
                <a:rPr lang="ru-RU" altLang="ru-RU" sz="900" smtClean="0">
                  <a:solidFill>
                    <a:srgbClr val="000000"/>
                  </a:solidFill>
                  <a:effectLst/>
                  <a:latin typeface="Times New Roman" pitchFamily="18" charset="0"/>
                </a:rPr>
                <a:t> </a:t>
              </a:r>
              <a:endParaRPr lang="ru-RU" altLang="ru-RU" sz="1800" smtClean="0">
                <a:solidFill>
                  <a:srgbClr val="FFFFFF"/>
                </a:solidFill>
                <a:effectLst/>
              </a:endParaRPr>
            </a:p>
          </p:txBody>
        </p:sp>
        <p:sp>
          <p:nvSpPr>
            <p:cNvPr id="1057" name="Rectangle 853"/>
            <p:cNvSpPr>
              <a:spLocks noChangeArrowheads="1"/>
            </p:cNvSpPr>
            <p:nvPr/>
          </p:nvSpPr>
          <p:spPr bwMode="auto">
            <a:xfrm>
              <a:off x="3887" y="2674"/>
              <a:ext cx="57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>
                <a:lnSpc>
                  <a:spcPct val="100000"/>
                </a:lnSpc>
                <a:buClrTx/>
                <a:buSzTx/>
                <a:buFontTx/>
                <a:buNone/>
              </a:pPr>
              <a:r>
                <a:rPr lang="ru-RU" altLang="ru-RU" sz="900" smtClean="0">
                  <a:solidFill>
                    <a:srgbClr val="000000"/>
                  </a:solidFill>
                  <a:effectLst/>
                  <a:latin typeface="Times New Roman" pitchFamily="18" charset="0"/>
                </a:rPr>
                <a:t> </a:t>
              </a:r>
              <a:endParaRPr lang="ru-RU" altLang="ru-RU" sz="1800" smtClean="0">
                <a:solidFill>
                  <a:srgbClr val="FFFFFF"/>
                </a:solidFill>
                <a:effectLst/>
              </a:endParaRPr>
            </a:p>
          </p:txBody>
        </p:sp>
        <p:sp>
          <p:nvSpPr>
            <p:cNvPr id="1058" name="Rectangle 854"/>
            <p:cNvSpPr>
              <a:spLocks noChangeArrowheads="1"/>
            </p:cNvSpPr>
            <p:nvPr/>
          </p:nvSpPr>
          <p:spPr bwMode="auto">
            <a:xfrm>
              <a:off x="4006" y="2640"/>
              <a:ext cx="259" cy="150"/>
            </a:xfrm>
            <a:prstGeom prst="rect">
              <a:avLst/>
            </a:prstGeom>
            <a:solidFill>
              <a:srgbClr val="EAEA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059" name="Rectangle 855"/>
            <p:cNvSpPr>
              <a:spLocks noChangeArrowheads="1"/>
            </p:cNvSpPr>
            <p:nvPr/>
          </p:nvSpPr>
          <p:spPr bwMode="auto">
            <a:xfrm>
              <a:off x="4013" y="2674"/>
              <a:ext cx="247" cy="82"/>
            </a:xfrm>
            <a:prstGeom prst="rect">
              <a:avLst/>
            </a:prstGeom>
            <a:solidFill>
              <a:srgbClr val="EAEA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060" name="Rectangle 856"/>
            <p:cNvSpPr>
              <a:spLocks noChangeArrowheads="1"/>
            </p:cNvSpPr>
            <p:nvPr/>
          </p:nvSpPr>
          <p:spPr bwMode="auto">
            <a:xfrm>
              <a:off x="4126" y="2674"/>
              <a:ext cx="57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>
                <a:lnSpc>
                  <a:spcPct val="100000"/>
                </a:lnSpc>
                <a:buClrTx/>
                <a:buSzTx/>
                <a:buFontTx/>
                <a:buNone/>
              </a:pPr>
              <a:r>
                <a:rPr lang="ru-RU" altLang="ru-RU" sz="900" smtClean="0">
                  <a:solidFill>
                    <a:srgbClr val="000000"/>
                  </a:solidFill>
                  <a:effectLst/>
                  <a:latin typeface="Times New Roman" pitchFamily="18" charset="0"/>
                </a:rPr>
                <a:t> </a:t>
              </a:r>
              <a:endParaRPr lang="ru-RU" altLang="ru-RU" sz="1800" smtClean="0">
                <a:solidFill>
                  <a:srgbClr val="FFFFFF"/>
                </a:solidFill>
                <a:effectLst/>
              </a:endParaRPr>
            </a:p>
          </p:txBody>
        </p:sp>
        <p:sp>
          <p:nvSpPr>
            <p:cNvPr id="1061" name="Rectangle 857"/>
            <p:cNvSpPr>
              <a:spLocks noChangeArrowheads="1"/>
            </p:cNvSpPr>
            <p:nvPr/>
          </p:nvSpPr>
          <p:spPr bwMode="auto">
            <a:xfrm>
              <a:off x="4148" y="2674"/>
              <a:ext cx="57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>
                <a:lnSpc>
                  <a:spcPct val="100000"/>
                </a:lnSpc>
                <a:buClrTx/>
                <a:buSzTx/>
                <a:buFontTx/>
                <a:buNone/>
              </a:pPr>
              <a:r>
                <a:rPr lang="ru-RU" altLang="ru-RU" sz="900" smtClean="0">
                  <a:solidFill>
                    <a:srgbClr val="000000"/>
                  </a:solidFill>
                  <a:effectLst/>
                  <a:latin typeface="Times New Roman" pitchFamily="18" charset="0"/>
                </a:rPr>
                <a:t> </a:t>
              </a:r>
              <a:endParaRPr lang="ru-RU" altLang="ru-RU" sz="1800" smtClean="0">
                <a:solidFill>
                  <a:srgbClr val="FFFFFF"/>
                </a:solidFill>
                <a:effectLst/>
              </a:endParaRPr>
            </a:p>
          </p:txBody>
        </p:sp>
        <p:sp>
          <p:nvSpPr>
            <p:cNvPr id="1062" name="Rectangle 858"/>
            <p:cNvSpPr>
              <a:spLocks noChangeArrowheads="1"/>
            </p:cNvSpPr>
            <p:nvPr/>
          </p:nvSpPr>
          <p:spPr bwMode="auto">
            <a:xfrm>
              <a:off x="4267" y="2640"/>
              <a:ext cx="258" cy="150"/>
            </a:xfrm>
            <a:prstGeom prst="rect">
              <a:avLst/>
            </a:prstGeom>
            <a:solidFill>
              <a:srgbClr val="EAEA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063" name="Rectangle 859"/>
            <p:cNvSpPr>
              <a:spLocks noChangeArrowheads="1"/>
            </p:cNvSpPr>
            <p:nvPr/>
          </p:nvSpPr>
          <p:spPr bwMode="auto">
            <a:xfrm>
              <a:off x="4274" y="2674"/>
              <a:ext cx="247" cy="82"/>
            </a:xfrm>
            <a:prstGeom prst="rect">
              <a:avLst/>
            </a:prstGeom>
            <a:solidFill>
              <a:srgbClr val="EAEA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064" name="Rectangle 860"/>
            <p:cNvSpPr>
              <a:spLocks noChangeArrowheads="1"/>
            </p:cNvSpPr>
            <p:nvPr/>
          </p:nvSpPr>
          <p:spPr bwMode="auto">
            <a:xfrm>
              <a:off x="4386" y="2674"/>
              <a:ext cx="57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>
                <a:lnSpc>
                  <a:spcPct val="100000"/>
                </a:lnSpc>
                <a:buClrTx/>
                <a:buSzTx/>
                <a:buFontTx/>
                <a:buNone/>
              </a:pPr>
              <a:r>
                <a:rPr lang="ru-RU" altLang="ru-RU" sz="900" smtClean="0">
                  <a:solidFill>
                    <a:srgbClr val="000000"/>
                  </a:solidFill>
                  <a:effectLst/>
                  <a:latin typeface="Times New Roman" pitchFamily="18" charset="0"/>
                </a:rPr>
                <a:t> </a:t>
              </a:r>
              <a:endParaRPr lang="ru-RU" altLang="ru-RU" sz="1800" smtClean="0">
                <a:solidFill>
                  <a:srgbClr val="FFFFFF"/>
                </a:solidFill>
                <a:effectLst/>
              </a:endParaRPr>
            </a:p>
          </p:txBody>
        </p:sp>
        <p:sp>
          <p:nvSpPr>
            <p:cNvPr id="1065" name="Rectangle 861"/>
            <p:cNvSpPr>
              <a:spLocks noChangeArrowheads="1"/>
            </p:cNvSpPr>
            <p:nvPr/>
          </p:nvSpPr>
          <p:spPr bwMode="auto">
            <a:xfrm>
              <a:off x="4408" y="2674"/>
              <a:ext cx="57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>
                <a:lnSpc>
                  <a:spcPct val="100000"/>
                </a:lnSpc>
                <a:buClrTx/>
                <a:buSzTx/>
                <a:buFontTx/>
                <a:buNone/>
              </a:pPr>
              <a:r>
                <a:rPr lang="ru-RU" altLang="ru-RU" sz="900" smtClean="0">
                  <a:solidFill>
                    <a:srgbClr val="000000"/>
                  </a:solidFill>
                  <a:effectLst/>
                  <a:latin typeface="Times New Roman" pitchFamily="18" charset="0"/>
                </a:rPr>
                <a:t> </a:t>
              </a:r>
              <a:endParaRPr lang="ru-RU" altLang="ru-RU" sz="1800" smtClean="0">
                <a:solidFill>
                  <a:srgbClr val="FFFFFF"/>
                </a:solidFill>
                <a:effectLst/>
              </a:endParaRPr>
            </a:p>
          </p:txBody>
        </p:sp>
        <p:sp>
          <p:nvSpPr>
            <p:cNvPr id="1066" name="Rectangle 862"/>
            <p:cNvSpPr>
              <a:spLocks noChangeArrowheads="1"/>
            </p:cNvSpPr>
            <p:nvPr/>
          </p:nvSpPr>
          <p:spPr bwMode="auto">
            <a:xfrm>
              <a:off x="4527" y="2640"/>
              <a:ext cx="714" cy="150"/>
            </a:xfrm>
            <a:prstGeom prst="rect">
              <a:avLst/>
            </a:prstGeom>
            <a:solidFill>
              <a:srgbClr val="EAEA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067" name="Rectangle 863"/>
            <p:cNvSpPr>
              <a:spLocks noChangeArrowheads="1"/>
            </p:cNvSpPr>
            <p:nvPr/>
          </p:nvSpPr>
          <p:spPr bwMode="auto">
            <a:xfrm>
              <a:off x="4534" y="2674"/>
              <a:ext cx="702" cy="82"/>
            </a:xfrm>
            <a:prstGeom prst="rect">
              <a:avLst/>
            </a:prstGeom>
            <a:solidFill>
              <a:srgbClr val="EAEA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068" name="Rectangle 864"/>
            <p:cNvSpPr>
              <a:spLocks noChangeArrowheads="1"/>
            </p:cNvSpPr>
            <p:nvPr/>
          </p:nvSpPr>
          <p:spPr bwMode="auto">
            <a:xfrm>
              <a:off x="4875" y="2674"/>
              <a:ext cx="57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>
                <a:lnSpc>
                  <a:spcPct val="100000"/>
                </a:lnSpc>
                <a:buClrTx/>
                <a:buSzTx/>
                <a:buFontTx/>
                <a:buNone/>
              </a:pPr>
              <a:r>
                <a:rPr lang="ru-RU" altLang="ru-RU" sz="900" smtClean="0">
                  <a:solidFill>
                    <a:srgbClr val="000000"/>
                  </a:solidFill>
                  <a:effectLst/>
                  <a:latin typeface="Times New Roman" pitchFamily="18" charset="0"/>
                </a:rPr>
                <a:t> </a:t>
              </a:r>
              <a:endParaRPr lang="ru-RU" altLang="ru-RU" sz="1800" smtClean="0">
                <a:solidFill>
                  <a:srgbClr val="FFFFFF"/>
                </a:solidFill>
                <a:effectLst/>
              </a:endParaRPr>
            </a:p>
          </p:txBody>
        </p:sp>
        <p:sp>
          <p:nvSpPr>
            <p:cNvPr id="1069" name="Rectangle 865"/>
            <p:cNvSpPr>
              <a:spLocks noChangeArrowheads="1"/>
            </p:cNvSpPr>
            <p:nvPr/>
          </p:nvSpPr>
          <p:spPr bwMode="auto">
            <a:xfrm>
              <a:off x="4896" y="2674"/>
              <a:ext cx="57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>
                <a:lnSpc>
                  <a:spcPct val="100000"/>
                </a:lnSpc>
                <a:buClrTx/>
                <a:buSzTx/>
                <a:buFontTx/>
                <a:buNone/>
              </a:pPr>
              <a:r>
                <a:rPr lang="ru-RU" altLang="ru-RU" sz="900" smtClean="0">
                  <a:solidFill>
                    <a:srgbClr val="000000"/>
                  </a:solidFill>
                  <a:effectLst/>
                  <a:latin typeface="Times New Roman" pitchFamily="18" charset="0"/>
                </a:rPr>
                <a:t> </a:t>
              </a:r>
              <a:endParaRPr lang="ru-RU" altLang="ru-RU" sz="1800" smtClean="0">
                <a:solidFill>
                  <a:srgbClr val="FFFFFF"/>
                </a:solidFill>
                <a:effectLst/>
              </a:endParaRPr>
            </a:p>
          </p:txBody>
        </p:sp>
        <p:sp>
          <p:nvSpPr>
            <p:cNvPr id="1070" name="Rectangle 866"/>
            <p:cNvSpPr>
              <a:spLocks noChangeArrowheads="1"/>
            </p:cNvSpPr>
            <p:nvPr/>
          </p:nvSpPr>
          <p:spPr bwMode="auto">
            <a:xfrm>
              <a:off x="226" y="2637"/>
              <a:ext cx="3" cy="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071" name="Rectangle 867"/>
            <p:cNvSpPr>
              <a:spLocks noChangeArrowheads="1"/>
            </p:cNvSpPr>
            <p:nvPr/>
          </p:nvSpPr>
          <p:spPr bwMode="auto">
            <a:xfrm>
              <a:off x="229" y="2637"/>
              <a:ext cx="1954" cy="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072" name="Rectangle 868"/>
            <p:cNvSpPr>
              <a:spLocks noChangeArrowheads="1"/>
            </p:cNvSpPr>
            <p:nvPr/>
          </p:nvSpPr>
          <p:spPr bwMode="auto">
            <a:xfrm>
              <a:off x="2183" y="2637"/>
              <a:ext cx="3" cy="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073" name="Rectangle 869"/>
            <p:cNvSpPr>
              <a:spLocks noChangeArrowheads="1"/>
            </p:cNvSpPr>
            <p:nvPr/>
          </p:nvSpPr>
          <p:spPr bwMode="auto">
            <a:xfrm>
              <a:off x="2186" y="2637"/>
              <a:ext cx="322" cy="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074" name="Rectangle 870"/>
            <p:cNvSpPr>
              <a:spLocks noChangeArrowheads="1"/>
            </p:cNvSpPr>
            <p:nvPr/>
          </p:nvSpPr>
          <p:spPr bwMode="auto">
            <a:xfrm>
              <a:off x="2508" y="2637"/>
              <a:ext cx="4" cy="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075" name="Rectangle 871"/>
            <p:cNvSpPr>
              <a:spLocks noChangeArrowheads="1"/>
            </p:cNvSpPr>
            <p:nvPr/>
          </p:nvSpPr>
          <p:spPr bwMode="auto">
            <a:xfrm>
              <a:off x="2512" y="2637"/>
              <a:ext cx="191" cy="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076" name="Rectangle 872"/>
            <p:cNvSpPr>
              <a:spLocks noChangeArrowheads="1"/>
            </p:cNvSpPr>
            <p:nvPr/>
          </p:nvSpPr>
          <p:spPr bwMode="auto">
            <a:xfrm>
              <a:off x="2703" y="2637"/>
              <a:ext cx="4" cy="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077" name="Rectangle 873"/>
            <p:cNvSpPr>
              <a:spLocks noChangeArrowheads="1"/>
            </p:cNvSpPr>
            <p:nvPr/>
          </p:nvSpPr>
          <p:spPr bwMode="auto">
            <a:xfrm>
              <a:off x="2707" y="2637"/>
              <a:ext cx="257" cy="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078" name="Rectangle 874"/>
            <p:cNvSpPr>
              <a:spLocks noChangeArrowheads="1"/>
            </p:cNvSpPr>
            <p:nvPr/>
          </p:nvSpPr>
          <p:spPr bwMode="auto">
            <a:xfrm>
              <a:off x="2964" y="2637"/>
              <a:ext cx="3" cy="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079" name="Rectangle 875"/>
            <p:cNvSpPr>
              <a:spLocks noChangeArrowheads="1"/>
            </p:cNvSpPr>
            <p:nvPr/>
          </p:nvSpPr>
          <p:spPr bwMode="auto">
            <a:xfrm>
              <a:off x="2967" y="2637"/>
              <a:ext cx="257" cy="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080" name="Rectangle 876"/>
            <p:cNvSpPr>
              <a:spLocks noChangeArrowheads="1"/>
            </p:cNvSpPr>
            <p:nvPr/>
          </p:nvSpPr>
          <p:spPr bwMode="auto">
            <a:xfrm>
              <a:off x="3224" y="2637"/>
              <a:ext cx="3" cy="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081" name="Rectangle 877"/>
            <p:cNvSpPr>
              <a:spLocks noChangeArrowheads="1"/>
            </p:cNvSpPr>
            <p:nvPr/>
          </p:nvSpPr>
          <p:spPr bwMode="auto">
            <a:xfrm>
              <a:off x="3227" y="2637"/>
              <a:ext cx="257" cy="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082" name="Rectangle 878"/>
            <p:cNvSpPr>
              <a:spLocks noChangeArrowheads="1"/>
            </p:cNvSpPr>
            <p:nvPr/>
          </p:nvSpPr>
          <p:spPr bwMode="auto">
            <a:xfrm>
              <a:off x="3484" y="2637"/>
              <a:ext cx="4" cy="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083" name="Rectangle 879"/>
            <p:cNvSpPr>
              <a:spLocks noChangeArrowheads="1"/>
            </p:cNvSpPr>
            <p:nvPr/>
          </p:nvSpPr>
          <p:spPr bwMode="auto">
            <a:xfrm>
              <a:off x="3488" y="2637"/>
              <a:ext cx="256" cy="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084" name="Rectangle 880"/>
            <p:cNvSpPr>
              <a:spLocks noChangeArrowheads="1"/>
            </p:cNvSpPr>
            <p:nvPr/>
          </p:nvSpPr>
          <p:spPr bwMode="auto">
            <a:xfrm>
              <a:off x="3744" y="2637"/>
              <a:ext cx="4" cy="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085" name="Rectangle 881"/>
            <p:cNvSpPr>
              <a:spLocks noChangeArrowheads="1"/>
            </p:cNvSpPr>
            <p:nvPr/>
          </p:nvSpPr>
          <p:spPr bwMode="auto">
            <a:xfrm>
              <a:off x="3748" y="2637"/>
              <a:ext cx="257" cy="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086" name="Rectangle 882"/>
            <p:cNvSpPr>
              <a:spLocks noChangeArrowheads="1"/>
            </p:cNvSpPr>
            <p:nvPr/>
          </p:nvSpPr>
          <p:spPr bwMode="auto">
            <a:xfrm>
              <a:off x="4005" y="2637"/>
              <a:ext cx="3" cy="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087" name="Rectangle 883"/>
            <p:cNvSpPr>
              <a:spLocks noChangeArrowheads="1"/>
            </p:cNvSpPr>
            <p:nvPr/>
          </p:nvSpPr>
          <p:spPr bwMode="auto">
            <a:xfrm>
              <a:off x="4008" y="2637"/>
              <a:ext cx="257" cy="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088" name="Rectangle 884"/>
            <p:cNvSpPr>
              <a:spLocks noChangeArrowheads="1"/>
            </p:cNvSpPr>
            <p:nvPr/>
          </p:nvSpPr>
          <p:spPr bwMode="auto">
            <a:xfrm>
              <a:off x="4265" y="2637"/>
              <a:ext cx="3" cy="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089" name="Rectangle 885"/>
            <p:cNvSpPr>
              <a:spLocks noChangeArrowheads="1"/>
            </p:cNvSpPr>
            <p:nvPr/>
          </p:nvSpPr>
          <p:spPr bwMode="auto">
            <a:xfrm>
              <a:off x="4268" y="2637"/>
              <a:ext cx="257" cy="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090" name="Rectangle 886"/>
            <p:cNvSpPr>
              <a:spLocks noChangeArrowheads="1"/>
            </p:cNvSpPr>
            <p:nvPr/>
          </p:nvSpPr>
          <p:spPr bwMode="auto">
            <a:xfrm>
              <a:off x="4525" y="2637"/>
              <a:ext cx="4" cy="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091" name="Rectangle 887"/>
            <p:cNvSpPr>
              <a:spLocks noChangeArrowheads="1"/>
            </p:cNvSpPr>
            <p:nvPr/>
          </p:nvSpPr>
          <p:spPr bwMode="auto">
            <a:xfrm>
              <a:off x="4529" y="2637"/>
              <a:ext cx="690" cy="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092" name="Rectangle 888"/>
            <p:cNvSpPr>
              <a:spLocks noChangeArrowheads="1"/>
            </p:cNvSpPr>
            <p:nvPr/>
          </p:nvSpPr>
          <p:spPr bwMode="auto">
            <a:xfrm>
              <a:off x="5219" y="2637"/>
              <a:ext cx="4" cy="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093" name="Rectangle 889"/>
            <p:cNvSpPr>
              <a:spLocks noChangeArrowheads="1"/>
            </p:cNvSpPr>
            <p:nvPr/>
          </p:nvSpPr>
          <p:spPr bwMode="auto">
            <a:xfrm>
              <a:off x="5223" y="2637"/>
              <a:ext cx="18" cy="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094" name="Rectangle 890"/>
            <p:cNvSpPr>
              <a:spLocks noChangeArrowheads="1"/>
            </p:cNvSpPr>
            <p:nvPr/>
          </p:nvSpPr>
          <p:spPr bwMode="auto">
            <a:xfrm>
              <a:off x="5241" y="2637"/>
              <a:ext cx="3" cy="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095" name="Rectangle 891"/>
            <p:cNvSpPr>
              <a:spLocks noChangeArrowheads="1"/>
            </p:cNvSpPr>
            <p:nvPr/>
          </p:nvSpPr>
          <p:spPr bwMode="auto">
            <a:xfrm>
              <a:off x="226" y="2640"/>
              <a:ext cx="3" cy="1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096" name="Rectangle 892"/>
            <p:cNvSpPr>
              <a:spLocks noChangeArrowheads="1"/>
            </p:cNvSpPr>
            <p:nvPr/>
          </p:nvSpPr>
          <p:spPr bwMode="auto">
            <a:xfrm>
              <a:off x="226" y="2790"/>
              <a:ext cx="3" cy="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097" name="Rectangle 893"/>
            <p:cNvSpPr>
              <a:spLocks noChangeArrowheads="1"/>
            </p:cNvSpPr>
            <p:nvPr/>
          </p:nvSpPr>
          <p:spPr bwMode="auto">
            <a:xfrm>
              <a:off x="226" y="2790"/>
              <a:ext cx="3" cy="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098" name="Rectangle 894"/>
            <p:cNvSpPr>
              <a:spLocks noChangeArrowheads="1"/>
            </p:cNvSpPr>
            <p:nvPr/>
          </p:nvSpPr>
          <p:spPr bwMode="auto">
            <a:xfrm>
              <a:off x="229" y="2790"/>
              <a:ext cx="1954" cy="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099" name="Rectangle 895"/>
            <p:cNvSpPr>
              <a:spLocks noChangeArrowheads="1"/>
            </p:cNvSpPr>
            <p:nvPr/>
          </p:nvSpPr>
          <p:spPr bwMode="auto">
            <a:xfrm>
              <a:off x="2183" y="2640"/>
              <a:ext cx="3" cy="1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100" name="Rectangle 896"/>
            <p:cNvSpPr>
              <a:spLocks noChangeArrowheads="1"/>
            </p:cNvSpPr>
            <p:nvPr/>
          </p:nvSpPr>
          <p:spPr bwMode="auto">
            <a:xfrm>
              <a:off x="2183" y="2790"/>
              <a:ext cx="3" cy="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101" name="Rectangle 897"/>
            <p:cNvSpPr>
              <a:spLocks noChangeArrowheads="1"/>
            </p:cNvSpPr>
            <p:nvPr/>
          </p:nvSpPr>
          <p:spPr bwMode="auto">
            <a:xfrm>
              <a:off x="2186" y="2790"/>
              <a:ext cx="322" cy="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102" name="Rectangle 898"/>
            <p:cNvSpPr>
              <a:spLocks noChangeArrowheads="1"/>
            </p:cNvSpPr>
            <p:nvPr/>
          </p:nvSpPr>
          <p:spPr bwMode="auto">
            <a:xfrm>
              <a:off x="2508" y="2640"/>
              <a:ext cx="4" cy="1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103" name="Rectangle 899"/>
            <p:cNvSpPr>
              <a:spLocks noChangeArrowheads="1"/>
            </p:cNvSpPr>
            <p:nvPr/>
          </p:nvSpPr>
          <p:spPr bwMode="auto">
            <a:xfrm>
              <a:off x="2508" y="2790"/>
              <a:ext cx="4" cy="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104" name="Rectangle 900"/>
            <p:cNvSpPr>
              <a:spLocks noChangeArrowheads="1"/>
            </p:cNvSpPr>
            <p:nvPr/>
          </p:nvSpPr>
          <p:spPr bwMode="auto">
            <a:xfrm>
              <a:off x="2512" y="2790"/>
              <a:ext cx="191" cy="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105" name="Rectangle 901"/>
            <p:cNvSpPr>
              <a:spLocks noChangeArrowheads="1"/>
            </p:cNvSpPr>
            <p:nvPr/>
          </p:nvSpPr>
          <p:spPr bwMode="auto">
            <a:xfrm>
              <a:off x="2703" y="2640"/>
              <a:ext cx="4" cy="1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106" name="Rectangle 902"/>
            <p:cNvSpPr>
              <a:spLocks noChangeArrowheads="1"/>
            </p:cNvSpPr>
            <p:nvPr/>
          </p:nvSpPr>
          <p:spPr bwMode="auto">
            <a:xfrm>
              <a:off x="2703" y="2790"/>
              <a:ext cx="4" cy="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107" name="Rectangle 903"/>
            <p:cNvSpPr>
              <a:spLocks noChangeArrowheads="1"/>
            </p:cNvSpPr>
            <p:nvPr/>
          </p:nvSpPr>
          <p:spPr bwMode="auto">
            <a:xfrm>
              <a:off x="2707" y="2790"/>
              <a:ext cx="257" cy="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108" name="Rectangle 904"/>
            <p:cNvSpPr>
              <a:spLocks noChangeArrowheads="1"/>
            </p:cNvSpPr>
            <p:nvPr/>
          </p:nvSpPr>
          <p:spPr bwMode="auto">
            <a:xfrm>
              <a:off x="2964" y="2640"/>
              <a:ext cx="3" cy="1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109" name="Rectangle 905"/>
            <p:cNvSpPr>
              <a:spLocks noChangeArrowheads="1"/>
            </p:cNvSpPr>
            <p:nvPr/>
          </p:nvSpPr>
          <p:spPr bwMode="auto">
            <a:xfrm>
              <a:off x="2964" y="2790"/>
              <a:ext cx="3" cy="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110" name="Rectangle 906"/>
            <p:cNvSpPr>
              <a:spLocks noChangeArrowheads="1"/>
            </p:cNvSpPr>
            <p:nvPr/>
          </p:nvSpPr>
          <p:spPr bwMode="auto">
            <a:xfrm>
              <a:off x="2967" y="2790"/>
              <a:ext cx="257" cy="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111" name="Rectangle 907"/>
            <p:cNvSpPr>
              <a:spLocks noChangeArrowheads="1"/>
            </p:cNvSpPr>
            <p:nvPr/>
          </p:nvSpPr>
          <p:spPr bwMode="auto">
            <a:xfrm>
              <a:off x="3224" y="2640"/>
              <a:ext cx="3" cy="1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112" name="Rectangle 908"/>
            <p:cNvSpPr>
              <a:spLocks noChangeArrowheads="1"/>
            </p:cNvSpPr>
            <p:nvPr/>
          </p:nvSpPr>
          <p:spPr bwMode="auto">
            <a:xfrm>
              <a:off x="3224" y="2790"/>
              <a:ext cx="3" cy="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113" name="Rectangle 909"/>
            <p:cNvSpPr>
              <a:spLocks noChangeArrowheads="1"/>
            </p:cNvSpPr>
            <p:nvPr/>
          </p:nvSpPr>
          <p:spPr bwMode="auto">
            <a:xfrm>
              <a:off x="3227" y="2790"/>
              <a:ext cx="257" cy="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114" name="Rectangle 910"/>
            <p:cNvSpPr>
              <a:spLocks noChangeArrowheads="1"/>
            </p:cNvSpPr>
            <p:nvPr/>
          </p:nvSpPr>
          <p:spPr bwMode="auto">
            <a:xfrm>
              <a:off x="3484" y="2640"/>
              <a:ext cx="4" cy="1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115" name="Rectangle 911"/>
            <p:cNvSpPr>
              <a:spLocks noChangeArrowheads="1"/>
            </p:cNvSpPr>
            <p:nvPr/>
          </p:nvSpPr>
          <p:spPr bwMode="auto">
            <a:xfrm>
              <a:off x="3484" y="2790"/>
              <a:ext cx="4" cy="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116" name="Rectangle 912"/>
            <p:cNvSpPr>
              <a:spLocks noChangeArrowheads="1"/>
            </p:cNvSpPr>
            <p:nvPr/>
          </p:nvSpPr>
          <p:spPr bwMode="auto">
            <a:xfrm>
              <a:off x="3488" y="2790"/>
              <a:ext cx="256" cy="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117" name="Rectangle 913"/>
            <p:cNvSpPr>
              <a:spLocks noChangeArrowheads="1"/>
            </p:cNvSpPr>
            <p:nvPr/>
          </p:nvSpPr>
          <p:spPr bwMode="auto">
            <a:xfrm>
              <a:off x="3744" y="2640"/>
              <a:ext cx="4" cy="1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118" name="Rectangle 914"/>
            <p:cNvSpPr>
              <a:spLocks noChangeArrowheads="1"/>
            </p:cNvSpPr>
            <p:nvPr/>
          </p:nvSpPr>
          <p:spPr bwMode="auto">
            <a:xfrm>
              <a:off x="3744" y="2790"/>
              <a:ext cx="4" cy="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119" name="Rectangle 915"/>
            <p:cNvSpPr>
              <a:spLocks noChangeArrowheads="1"/>
            </p:cNvSpPr>
            <p:nvPr/>
          </p:nvSpPr>
          <p:spPr bwMode="auto">
            <a:xfrm>
              <a:off x="3748" y="2790"/>
              <a:ext cx="257" cy="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120" name="Rectangle 916"/>
            <p:cNvSpPr>
              <a:spLocks noChangeArrowheads="1"/>
            </p:cNvSpPr>
            <p:nvPr/>
          </p:nvSpPr>
          <p:spPr bwMode="auto">
            <a:xfrm>
              <a:off x="4005" y="2640"/>
              <a:ext cx="3" cy="1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121" name="Rectangle 917"/>
            <p:cNvSpPr>
              <a:spLocks noChangeArrowheads="1"/>
            </p:cNvSpPr>
            <p:nvPr/>
          </p:nvSpPr>
          <p:spPr bwMode="auto">
            <a:xfrm>
              <a:off x="4005" y="2790"/>
              <a:ext cx="3" cy="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122" name="Rectangle 918"/>
            <p:cNvSpPr>
              <a:spLocks noChangeArrowheads="1"/>
            </p:cNvSpPr>
            <p:nvPr/>
          </p:nvSpPr>
          <p:spPr bwMode="auto">
            <a:xfrm>
              <a:off x="4008" y="2790"/>
              <a:ext cx="257" cy="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123" name="Rectangle 919"/>
            <p:cNvSpPr>
              <a:spLocks noChangeArrowheads="1"/>
            </p:cNvSpPr>
            <p:nvPr/>
          </p:nvSpPr>
          <p:spPr bwMode="auto">
            <a:xfrm>
              <a:off x="4265" y="2640"/>
              <a:ext cx="3" cy="1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124" name="Rectangle 920"/>
            <p:cNvSpPr>
              <a:spLocks noChangeArrowheads="1"/>
            </p:cNvSpPr>
            <p:nvPr/>
          </p:nvSpPr>
          <p:spPr bwMode="auto">
            <a:xfrm>
              <a:off x="4265" y="2790"/>
              <a:ext cx="3" cy="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125" name="Rectangle 921"/>
            <p:cNvSpPr>
              <a:spLocks noChangeArrowheads="1"/>
            </p:cNvSpPr>
            <p:nvPr/>
          </p:nvSpPr>
          <p:spPr bwMode="auto">
            <a:xfrm>
              <a:off x="4268" y="2790"/>
              <a:ext cx="257" cy="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126" name="Rectangle 922"/>
            <p:cNvSpPr>
              <a:spLocks noChangeArrowheads="1"/>
            </p:cNvSpPr>
            <p:nvPr/>
          </p:nvSpPr>
          <p:spPr bwMode="auto">
            <a:xfrm>
              <a:off x="4525" y="2640"/>
              <a:ext cx="4" cy="1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127" name="Rectangle 923"/>
            <p:cNvSpPr>
              <a:spLocks noChangeArrowheads="1"/>
            </p:cNvSpPr>
            <p:nvPr/>
          </p:nvSpPr>
          <p:spPr bwMode="auto">
            <a:xfrm>
              <a:off x="4525" y="2790"/>
              <a:ext cx="4" cy="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128" name="Rectangle 924"/>
            <p:cNvSpPr>
              <a:spLocks noChangeArrowheads="1"/>
            </p:cNvSpPr>
            <p:nvPr/>
          </p:nvSpPr>
          <p:spPr bwMode="auto">
            <a:xfrm>
              <a:off x="4529" y="2790"/>
              <a:ext cx="712" cy="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129" name="Rectangle 925"/>
            <p:cNvSpPr>
              <a:spLocks noChangeArrowheads="1"/>
            </p:cNvSpPr>
            <p:nvPr/>
          </p:nvSpPr>
          <p:spPr bwMode="auto">
            <a:xfrm>
              <a:off x="5241" y="2640"/>
              <a:ext cx="3" cy="1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130" name="Rectangle 926"/>
            <p:cNvSpPr>
              <a:spLocks noChangeArrowheads="1"/>
            </p:cNvSpPr>
            <p:nvPr/>
          </p:nvSpPr>
          <p:spPr bwMode="auto">
            <a:xfrm>
              <a:off x="5241" y="2790"/>
              <a:ext cx="3" cy="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131" name="Rectangle 927"/>
            <p:cNvSpPr>
              <a:spLocks noChangeArrowheads="1"/>
            </p:cNvSpPr>
            <p:nvPr/>
          </p:nvSpPr>
          <p:spPr bwMode="auto">
            <a:xfrm>
              <a:off x="5241" y="2790"/>
              <a:ext cx="3" cy="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132" name="Rectangle 928"/>
            <p:cNvSpPr>
              <a:spLocks noChangeArrowheads="1"/>
            </p:cNvSpPr>
            <p:nvPr/>
          </p:nvSpPr>
          <p:spPr bwMode="auto">
            <a:xfrm>
              <a:off x="200" y="2793"/>
              <a:ext cx="57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>
                <a:lnSpc>
                  <a:spcPct val="100000"/>
                </a:lnSpc>
                <a:buClrTx/>
                <a:buSzTx/>
                <a:buFontTx/>
                <a:buNone/>
              </a:pPr>
              <a:r>
                <a:rPr lang="ru-RU" altLang="ru-RU" sz="900" smtClean="0">
                  <a:solidFill>
                    <a:srgbClr val="000000"/>
                  </a:solidFill>
                  <a:effectLst/>
                  <a:latin typeface="Times New Roman" pitchFamily="18" charset="0"/>
                </a:rPr>
                <a:t> </a:t>
              </a:r>
              <a:endParaRPr lang="ru-RU" altLang="ru-RU" sz="1800" smtClean="0">
                <a:solidFill>
                  <a:srgbClr val="FFFFFF"/>
                </a:solidFill>
                <a:effectLst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84636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457200" y="285754"/>
            <a:ext cx="533400" cy="301229"/>
          </a:xfrm>
          <a:prstGeom prst="rect">
            <a:avLst/>
          </a:prstGeom>
          <a:noFill/>
          <a:ln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9pPr>
          </a:lstStyle>
          <a:p>
            <a:pPr eaLnBrk="1" hangingPunct="1">
              <a:lnSpc>
                <a:spcPct val="100000"/>
              </a:lnSpc>
              <a:buClrTx/>
              <a:buSzTx/>
              <a:buFontTx/>
              <a:buNone/>
              <a:defRPr/>
            </a:pPr>
            <a:r>
              <a:rPr lang="ru-RU" sz="2000" kern="0" dirty="0">
                <a:solidFill>
                  <a:srgbClr val="E5FFFF"/>
                </a:solidFill>
              </a:rPr>
              <a:t>2</a:t>
            </a:r>
            <a:r>
              <a:rPr lang="ru-RU" sz="2000" kern="0" dirty="0" smtClean="0">
                <a:solidFill>
                  <a:srgbClr val="E5FFFF"/>
                </a:solidFill>
              </a:rPr>
              <a:t>1</a:t>
            </a:r>
            <a:endParaRPr lang="ru-RU" sz="2000" kern="0" dirty="0" smtClean="0">
              <a:solidFill>
                <a:srgbClr val="E5FFFF"/>
              </a:solidFill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457200" y="1047750"/>
            <a:ext cx="8229600" cy="30861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9pPr>
          </a:lstStyle>
          <a:p>
            <a:pPr marL="0" indent="0" algn="ctr" eaLnBrk="1" hangingPunct="1">
              <a:lnSpc>
                <a:spcPct val="90000"/>
              </a:lnSpc>
              <a:buClr>
                <a:srgbClr val="FFFFFF"/>
              </a:buClr>
              <a:buFont typeface="Wingdings" pitchFamily="2" charset="2"/>
              <a:buNone/>
              <a:defRPr/>
            </a:pPr>
            <a:r>
              <a:rPr lang="ru-RU" sz="2800" b="1" kern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Требования к кадровым условиям реализации ООП </a:t>
            </a:r>
            <a:r>
              <a:rPr lang="ru-RU" sz="2800" b="1" kern="0" dirty="0" err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бакалавриата</a:t>
            </a:r>
            <a:endParaRPr lang="ru-RU" sz="2800" b="1" kern="0" dirty="0" smtClean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lnSpc>
                <a:spcPct val="90000"/>
              </a:lnSpc>
              <a:buClr>
                <a:srgbClr val="FFFFFF"/>
              </a:buClr>
              <a:defRPr/>
            </a:pPr>
            <a:r>
              <a:rPr lang="ru-RU" sz="2400" kern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Доля штатных преподавателей – не менее 50% от общего числа преподавателей, обеспечивающих учебных процесс;</a:t>
            </a:r>
          </a:p>
          <a:p>
            <a:pPr algn="ctr" eaLnBrk="1" hangingPunct="1">
              <a:lnSpc>
                <a:spcPct val="90000"/>
              </a:lnSpc>
              <a:buClr>
                <a:srgbClr val="FFFFFF"/>
              </a:buClr>
              <a:defRPr/>
            </a:pPr>
            <a:r>
              <a:rPr lang="ru-RU" sz="2400" kern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Наличие высшего образования и (или) ученой степени по </a:t>
            </a:r>
            <a:r>
              <a:rPr lang="ru-RU" sz="2400" i="1" kern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профилю преподаваемой дисциплины – </a:t>
            </a:r>
            <a:r>
              <a:rPr lang="ru-RU" sz="2400" kern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не менее чем у 70% преподавателей;</a:t>
            </a:r>
          </a:p>
          <a:p>
            <a:pPr algn="ctr" eaLnBrk="1" hangingPunct="1">
              <a:lnSpc>
                <a:spcPct val="90000"/>
              </a:lnSpc>
              <a:buClr>
                <a:srgbClr val="FFFFFF"/>
              </a:buClr>
              <a:defRPr/>
            </a:pPr>
            <a:r>
              <a:rPr lang="ru-RU" sz="2400" kern="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Доля преподавателей из числа руководителей и работников профильных организаций – не менее 5%;</a:t>
            </a:r>
          </a:p>
          <a:p>
            <a:pPr marL="0" indent="0" algn="ctr" eaLnBrk="1" hangingPunct="1">
              <a:lnSpc>
                <a:spcPct val="90000"/>
              </a:lnSpc>
              <a:buClr>
                <a:srgbClr val="FFFFFF"/>
              </a:buClr>
              <a:buFont typeface="Wingdings" pitchFamily="2" charset="2"/>
              <a:buNone/>
              <a:defRPr/>
            </a:pPr>
            <a:endParaRPr lang="ru-RU" sz="2400" i="1" kern="0" dirty="0" smtClean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26870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457200" y="285754"/>
            <a:ext cx="533400" cy="301229"/>
          </a:xfrm>
          <a:prstGeom prst="rect">
            <a:avLst/>
          </a:prstGeom>
          <a:noFill/>
          <a:ln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9pPr>
          </a:lstStyle>
          <a:p>
            <a:pPr eaLnBrk="1" hangingPunct="1">
              <a:lnSpc>
                <a:spcPct val="100000"/>
              </a:lnSpc>
              <a:buClrTx/>
              <a:buSzTx/>
              <a:buFontTx/>
              <a:buNone/>
              <a:defRPr/>
            </a:pPr>
            <a:r>
              <a:rPr lang="ru-RU" sz="2000" kern="0" dirty="0">
                <a:solidFill>
                  <a:srgbClr val="E5FFFF"/>
                </a:solidFill>
              </a:rPr>
              <a:t>2</a:t>
            </a:r>
            <a:r>
              <a:rPr lang="ru-RU" sz="2000" kern="0" dirty="0" smtClean="0">
                <a:solidFill>
                  <a:srgbClr val="E5FFFF"/>
                </a:solidFill>
              </a:rPr>
              <a:t>2</a:t>
            </a:r>
            <a:endParaRPr lang="ru-RU" sz="2000" kern="0" dirty="0" smtClean="0">
              <a:solidFill>
                <a:srgbClr val="E5FFFF"/>
              </a:solidFill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457200" y="1047750"/>
            <a:ext cx="8229600" cy="30861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9pPr>
          </a:lstStyle>
          <a:p>
            <a:pPr marL="0" indent="0" algn="ctr" eaLnBrk="1" hangingPunct="1">
              <a:lnSpc>
                <a:spcPct val="90000"/>
              </a:lnSpc>
              <a:buClr>
                <a:srgbClr val="FFFFFF"/>
              </a:buClr>
              <a:buFont typeface="Wingdings" pitchFamily="2" charset="2"/>
              <a:buNone/>
              <a:defRPr/>
            </a:pPr>
            <a:r>
              <a:rPr lang="ru-RU" sz="2800" b="1" kern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Требования к учебно-методическому и материально-техническому обеспечению реализации ООП </a:t>
            </a:r>
            <a:r>
              <a:rPr lang="ru-RU" sz="2800" b="1" kern="0" dirty="0" err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бакалавриата</a:t>
            </a:r>
            <a:endParaRPr lang="ru-RU" sz="2800" b="1" kern="0" dirty="0" smtClean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Clr>
                <a:srgbClr val="FFFFFF"/>
              </a:buClr>
              <a:defRPr/>
            </a:pPr>
            <a:r>
              <a:rPr lang="ru-RU" sz="2400" kern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Библиотечный фонд и электронная библиотека должны содержать все издания основной литературы, перечисленные в программах дисциплин (модулей) и практик.</a:t>
            </a:r>
          </a:p>
          <a:p>
            <a:pPr eaLnBrk="1" hangingPunct="1">
              <a:lnSpc>
                <a:spcPct val="90000"/>
              </a:lnSpc>
              <a:buClr>
                <a:srgbClr val="FFFFFF"/>
              </a:buClr>
              <a:defRPr/>
            </a:pPr>
            <a:r>
              <a:rPr lang="ru-RU" sz="2400" kern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Электронно-информационная среда вуза должна содержать все учебно-методические материалы по ООП, обеспечивать выход в Интернет и доступ к профессиональным базам данных и справочным системам.</a:t>
            </a:r>
          </a:p>
        </p:txBody>
      </p:sp>
    </p:spTree>
    <p:extLst>
      <p:ext uri="{BB962C8B-B14F-4D97-AF65-F5344CB8AC3E}">
        <p14:creationId xmlns:p14="http://schemas.microsoft.com/office/powerpoint/2010/main" val="215221618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457200" y="285754"/>
            <a:ext cx="533400" cy="301229"/>
          </a:xfrm>
          <a:prstGeom prst="rect">
            <a:avLst/>
          </a:prstGeom>
          <a:noFill/>
          <a:ln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9pPr>
          </a:lstStyle>
          <a:p>
            <a:pPr eaLnBrk="1" hangingPunct="1">
              <a:lnSpc>
                <a:spcPct val="100000"/>
              </a:lnSpc>
              <a:buClrTx/>
              <a:buSzTx/>
              <a:buFontTx/>
              <a:buNone/>
              <a:defRPr/>
            </a:pPr>
            <a:r>
              <a:rPr lang="ru-RU" sz="2000" kern="0" dirty="0">
                <a:solidFill>
                  <a:srgbClr val="E5FFFF"/>
                </a:solidFill>
              </a:rPr>
              <a:t>2</a:t>
            </a:r>
            <a:r>
              <a:rPr lang="ru-RU" sz="2000" kern="0" dirty="0" smtClean="0">
                <a:solidFill>
                  <a:srgbClr val="E5FFFF"/>
                </a:solidFill>
              </a:rPr>
              <a:t>3</a:t>
            </a:r>
            <a:endParaRPr lang="ru-RU" sz="2000" kern="0" dirty="0" smtClean="0">
              <a:solidFill>
                <a:srgbClr val="E5FFFF"/>
              </a:solidFill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457200" y="1047750"/>
            <a:ext cx="8229600" cy="33528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9pPr>
          </a:lstStyle>
          <a:p>
            <a:pPr marL="0" indent="0" algn="ctr" eaLnBrk="1" hangingPunct="1">
              <a:lnSpc>
                <a:spcPct val="90000"/>
              </a:lnSpc>
              <a:buClr>
                <a:srgbClr val="FFFFFF"/>
              </a:buClr>
              <a:buFont typeface="Wingdings" pitchFamily="2" charset="2"/>
              <a:buNone/>
              <a:defRPr/>
            </a:pPr>
            <a:r>
              <a:rPr lang="ru-RU" sz="2400" b="1" kern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Требования к учебно-методическому и материально-техническому обеспечению реализации ООП </a:t>
            </a:r>
            <a:r>
              <a:rPr lang="ru-RU" sz="2400" b="1" kern="0" dirty="0" err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бакалавриата</a:t>
            </a:r>
            <a:endParaRPr lang="ru-RU" sz="2400" b="1" kern="0" dirty="0" smtClean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Clr>
                <a:srgbClr val="FFFFFF"/>
              </a:buClr>
              <a:defRPr/>
            </a:pPr>
            <a:r>
              <a:rPr lang="ru-RU" sz="2400" kern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Материально-техническая база должна обеспечивать все виды лабораторной, дисциплинарной и междисциплинарной подготовки и проведения практических и научно-исследовательских работ в соответствии с учебным планом; перечень МТБ формируется в соответствии с ФГОС и ПООП по направлению, с учетом профиля.</a:t>
            </a:r>
          </a:p>
        </p:txBody>
      </p:sp>
    </p:spTree>
    <p:extLst>
      <p:ext uri="{BB962C8B-B14F-4D97-AF65-F5344CB8AC3E}">
        <p14:creationId xmlns:p14="http://schemas.microsoft.com/office/powerpoint/2010/main" val="304997797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457200" y="285754"/>
            <a:ext cx="533400" cy="301229"/>
          </a:xfrm>
          <a:prstGeom prst="rect">
            <a:avLst/>
          </a:prstGeom>
          <a:noFill/>
          <a:ln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9pPr>
          </a:lstStyle>
          <a:p>
            <a:pPr eaLnBrk="1" hangingPunct="1">
              <a:lnSpc>
                <a:spcPct val="100000"/>
              </a:lnSpc>
              <a:buClrTx/>
              <a:buSzTx/>
              <a:buFontTx/>
              <a:buNone/>
              <a:defRPr/>
            </a:pPr>
            <a:r>
              <a:rPr lang="ru-RU" sz="2000" kern="0" dirty="0">
                <a:solidFill>
                  <a:srgbClr val="E5FFFF"/>
                </a:solidFill>
              </a:rPr>
              <a:t>2</a:t>
            </a:r>
            <a:r>
              <a:rPr lang="ru-RU" sz="2000" kern="0" dirty="0" smtClean="0">
                <a:solidFill>
                  <a:srgbClr val="E5FFFF"/>
                </a:solidFill>
              </a:rPr>
              <a:t>4</a:t>
            </a:r>
            <a:endParaRPr lang="ru-RU" sz="2000" kern="0" dirty="0" smtClean="0">
              <a:solidFill>
                <a:srgbClr val="E5FFFF"/>
              </a:solidFill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457200" y="1047750"/>
            <a:ext cx="8229600" cy="33528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9pPr>
          </a:lstStyle>
          <a:p>
            <a:pPr marL="0" indent="0" algn="ctr" eaLnBrk="1" hangingPunct="1">
              <a:lnSpc>
                <a:spcPct val="90000"/>
              </a:lnSpc>
              <a:buClr>
                <a:srgbClr val="FFFFFF"/>
              </a:buClr>
              <a:buFont typeface="Wingdings" pitchFamily="2" charset="2"/>
              <a:buNone/>
              <a:defRPr/>
            </a:pPr>
            <a:r>
              <a:rPr lang="ru-RU" sz="2400" b="1" kern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Требования к учебно-методическому и материально-техническому обеспечению реализации ООП </a:t>
            </a:r>
            <a:r>
              <a:rPr lang="ru-RU" sz="2400" b="1" kern="0" dirty="0" err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бакалавриата</a:t>
            </a:r>
            <a:endParaRPr lang="ru-RU" sz="2400" b="1" kern="0" dirty="0" smtClean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Clr>
                <a:srgbClr val="FFFFFF"/>
              </a:buClr>
              <a:defRPr/>
            </a:pPr>
            <a:r>
              <a:rPr lang="ru-RU" sz="2400" kern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Учебно-методическое обеспечение каждой дисциплины (модуля) включает: </a:t>
            </a:r>
          </a:p>
          <a:p>
            <a:pPr marL="0" indent="0" eaLnBrk="1" hangingPunct="1">
              <a:lnSpc>
                <a:spcPct val="90000"/>
              </a:lnSpc>
              <a:buClr>
                <a:srgbClr val="FFFFFF"/>
              </a:buClr>
              <a:buFont typeface="Wingdings" pitchFamily="2" charset="2"/>
              <a:buNone/>
              <a:defRPr/>
            </a:pPr>
            <a:r>
              <a:rPr lang="ru-RU" sz="2400" kern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наименование, место дисциплины в учебном плане; </a:t>
            </a:r>
          </a:p>
          <a:p>
            <a:pPr marL="0" indent="0" eaLnBrk="1" hangingPunct="1">
              <a:lnSpc>
                <a:spcPct val="90000"/>
              </a:lnSpc>
              <a:buClr>
                <a:srgbClr val="FFFFFF"/>
              </a:buClr>
              <a:buFont typeface="Wingdings" pitchFamily="2" charset="2"/>
              <a:buNone/>
              <a:defRPr/>
            </a:pPr>
            <a:r>
              <a:rPr lang="ru-RU" sz="2400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перечень планируемых </a:t>
            </a:r>
            <a:r>
              <a:rPr lang="ru-RU" sz="2400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результатов обучения по дисциплинам (ЗУНВ), соотнесенных с </a:t>
            </a:r>
            <a:r>
              <a:rPr lang="ru-RU" sz="2400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общими </a:t>
            </a:r>
            <a:r>
              <a:rPr lang="ru-RU" sz="2400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компетенциями (результатами освоения образовательной программы в целом);</a:t>
            </a:r>
          </a:p>
          <a:p>
            <a:pPr marL="0" indent="0" eaLnBrk="1" hangingPunct="1">
              <a:lnSpc>
                <a:spcPct val="90000"/>
              </a:lnSpc>
              <a:buClr>
                <a:srgbClr val="FFFFFF"/>
              </a:buClr>
              <a:buFont typeface="Wingdings" pitchFamily="2" charset="2"/>
              <a:buNone/>
              <a:defRPr/>
            </a:pPr>
            <a:endParaRPr lang="ru-RU" sz="2400" kern="0" dirty="0" smtClean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065834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457200" y="285754"/>
            <a:ext cx="533400" cy="301229"/>
          </a:xfrm>
          <a:prstGeom prst="rect">
            <a:avLst/>
          </a:prstGeom>
          <a:noFill/>
          <a:ln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9pPr>
          </a:lstStyle>
          <a:p>
            <a:pPr eaLnBrk="1" hangingPunct="1">
              <a:lnSpc>
                <a:spcPct val="100000"/>
              </a:lnSpc>
              <a:buClrTx/>
              <a:buSzTx/>
              <a:buFontTx/>
              <a:buNone/>
              <a:defRPr/>
            </a:pPr>
            <a:r>
              <a:rPr lang="ru-RU" sz="2000" kern="0" dirty="0">
                <a:solidFill>
                  <a:srgbClr val="E5FFFF"/>
                </a:solidFill>
              </a:rPr>
              <a:t>2</a:t>
            </a:r>
            <a:r>
              <a:rPr lang="ru-RU" sz="2000" kern="0" dirty="0" smtClean="0">
                <a:solidFill>
                  <a:srgbClr val="E5FFFF"/>
                </a:solidFill>
              </a:rPr>
              <a:t>5</a:t>
            </a:r>
            <a:endParaRPr lang="ru-RU" sz="2000" kern="0" dirty="0" smtClean="0">
              <a:solidFill>
                <a:srgbClr val="E5FFFF"/>
              </a:solidFill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457200" y="1047750"/>
            <a:ext cx="8229600" cy="37338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9pPr>
          </a:lstStyle>
          <a:p>
            <a:pPr marL="0" indent="0" algn="ctr" eaLnBrk="1" hangingPunct="1">
              <a:lnSpc>
                <a:spcPct val="90000"/>
              </a:lnSpc>
              <a:buClr>
                <a:srgbClr val="FFFFFF"/>
              </a:buClr>
              <a:buFont typeface="Wingdings" pitchFamily="2" charset="2"/>
              <a:buNone/>
              <a:defRPr/>
            </a:pPr>
            <a:r>
              <a:rPr lang="ru-RU" sz="2400" b="1" kern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Требования к учебно-методическому и материально-техническому обеспечению реализации ООП </a:t>
            </a:r>
            <a:r>
              <a:rPr lang="ru-RU" sz="2400" b="1" kern="0" dirty="0" err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бакалавриата</a:t>
            </a:r>
            <a:endParaRPr lang="ru-RU" sz="2400" b="1" kern="0" dirty="0" smtClean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ct val="90000"/>
              </a:lnSpc>
              <a:buClr>
                <a:srgbClr val="FFFFFF"/>
              </a:buClr>
              <a:buFont typeface="Wingdings" pitchFamily="2" charset="2"/>
              <a:buNone/>
              <a:defRPr/>
            </a:pPr>
            <a:r>
              <a:rPr lang="ru-RU" sz="2400" kern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объем, содержание, тематический план;</a:t>
            </a:r>
          </a:p>
          <a:p>
            <a:pPr marL="0" indent="0" eaLnBrk="1" hangingPunct="1">
              <a:lnSpc>
                <a:spcPct val="90000"/>
              </a:lnSpc>
              <a:buClr>
                <a:srgbClr val="FFFFFF"/>
              </a:buClr>
              <a:buFont typeface="Wingdings" pitchFamily="2" charset="2"/>
              <a:buNone/>
              <a:defRPr/>
            </a:pPr>
            <a:r>
              <a:rPr lang="ru-RU" sz="2400" kern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фонды оценочных средств, включающих оценку компетенций по этапам их формирования.</a:t>
            </a:r>
          </a:p>
          <a:p>
            <a:pPr eaLnBrk="1" hangingPunct="1">
              <a:lnSpc>
                <a:spcPct val="90000"/>
              </a:lnSpc>
              <a:buClr>
                <a:srgbClr val="FFFFFF"/>
              </a:buClr>
              <a:defRPr/>
            </a:pPr>
            <a:endParaRPr lang="ru-RU" sz="2400" kern="0" dirty="0" smtClean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538171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457200" y="285754"/>
            <a:ext cx="533400" cy="301229"/>
          </a:xfrm>
          <a:prstGeom prst="rect">
            <a:avLst/>
          </a:prstGeom>
          <a:noFill/>
          <a:ln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9pPr>
          </a:lstStyle>
          <a:p>
            <a:pPr eaLnBrk="1" hangingPunct="1">
              <a:lnSpc>
                <a:spcPct val="100000"/>
              </a:lnSpc>
              <a:buClrTx/>
              <a:buSzTx/>
              <a:buFontTx/>
              <a:buNone/>
              <a:defRPr/>
            </a:pPr>
            <a:r>
              <a:rPr lang="ru-RU" sz="2000" kern="0" dirty="0">
                <a:solidFill>
                  <a:srgbClr val="E5FFFF"/>
                </a:solidFill>
              </a:rPr>
              <a:t>2</a:t>
            </a:r>
            <a:r>
              <a:rPr lang="ru-RU" sz="2000" kern="0" dirty="0" smtClean="0">
                <a:solidFill>
                  <a:srgbClr val="E5FFFF"/>
                </a:solidFill>
              </a:rPr>
              <a:t>6</a:t>
            </a:r>
            <a:endParaRPr lang="ru-RU" sz="2000" kern="0" dirty="0" smtClean="0">
              <a:solidFill>
                <a:srgbClr val="E5FFFF"/>
              </a:solidFill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457200" y="1047750"/>
            <a:ext cx="8229600" cy="36576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9pPr>
          </a:lstStyle>
          <a:p>
            <a:pPr marL="0" indent="0" algn="ctr" eaLnBrk="1" hangingPunct="1">
              <a:lnSpc>
                <a:spcPct val="90000"/>
              </a:lnSpc>
              <a:buClr>
                <a:srgbClr val="FFFFFF"/>
              </a:buClr>
              <a:buFont typeface="Wingdings" pitchFamily="2" charset="2"/>
              <a:buNone/>
              <a:defRPr/>
            </a:pPr>
            <a:r>
              <a:rPr lang="ru-RU" sz="2800" b="1" kern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Требования к финансовым условиям реализации ООП («Методика…» Приказ № 638 от 2.08.2013г.)</a:t>
            </a:r>
          </a:p>
          <a:p>
            <a:pPr marL="0" indent="0" eaLnBrk="1" hangingPunct="1">
              <a:lnSpc>
                <a:spcPct val="90000"/>
              </a:lnSpc>
              <a:buClr>
                <a:srgbClr val="FFFFFF"/>
              </a:buClr>
              <a:buFont typeface="Wingdings" pitchFamily="2" charset="2"/>
              <a:buNone/>
              <a:defRPr/>
            </a:pPr>
            <a:r>
              <a:rPr lang="ru-RU" sz="2400" kern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Финансирование реализации программ </a:t>
            </a:r>
            <a:r>
              <a:rPr lang="ru-RU" sz="2400" kern="0" dirty="0" err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бакалавриата</a:t>
            </a:r>
            <a:r>
              <a:rPr lang="ru-RU" sz="2400" kern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должно осуществляться в объеме не ниже нормативных затрат на оказание государственной услуги в сфере образования.</a:t>
            </a:r>
          </a:p>
          <a:p>
            <a:pPr marL="0" indent="0" eaLnBrk="1" hangingPunct="1">
              <a:lnSpc>
                <a:spcPct val="90000"/>
              </a:lnSpc>
              <a:buClr>
                <a:srgbClr val="FFFFFF"/>
              </a:buClr>
              <a:buFont typeface="Wingdings" pitchFamily="2" charset="2"/>
              <a:buNone/>
              <a:defRPr/>
            </a:pPr>
            <a:r>
              <a:rPr lang="ru-RU" sz="2400" kern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Формирование базовых нормативных затрат производится по стоимостным группам направлений подготовки (вкл. оплату труда ППС, материальные запасы, учебную литературу, транспорт, практики, повышение квалификации ППС, общехозяйственные траты и пр.).</a:t>
            </a:r>
          </a:p>
          <a:p>
            <a:pPr marL="0" indent="0" eaLnBrk="1" hangingPunct="1">
              <a:lnSpc>
                <a:spcPct val="90000"/>
              </a:lnSpc>
              <a:buClr>
                <a:srgbClr val="FFFFFF"/>
              </a:buClr>
              <a:buFont typeface="Wingdings" pitchFamily="2" charset="2"/>
              <a:buNone/>
              <a:defRPr/>
            </a:pPr>
            <a:endParaRPr lang="ru-RU" sz="2400" kern="0" dirty="0" smtClean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390676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457200" y="285754"/>
            <a:ext cx="533400" cy="301229"/>
          </a:xfrm>
          <a:prstGeom prst="rect">
            <a:avLst/>
          </a:prstGeom>
          <a:noFill/>
          <a:ln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9pPr>
          </a:lstStyle>
          <a:p>
            <a:pPr eaLnBrk="1" hangingPunct="1">
              <a:lnSpc>
                <a:spcPct val="100000"/>
              </a:lnSpc>
              <a:buClrTx/>
              <a:buSzTx/>
              <a:buFontTx/>
              <a:buNone/>
              <a:defRPr/>
            </a:pPr>
            <a:r>
              <a:rPr lang="ru-RU" sz="2000" kern="0" dirty="0">
                <a:solidFill>
                  <a:srgbClr val="E5FFFF"/>
                </a:solidFill>
              </a:rPr>
              <a:t>2</a:t>
            </a:r>
            <a:r>
              <a:rPr lang="ru-RU" sz="2000" kern="0" dirty="0" smtClean="0">
                <a:solidFill>
                  <a:srgbClr val="E5FFFF"/>
                </a:solidFill>
              </a:rPr>
              <a:t>7</a:t>
            </a:r>
            <a:endParaRPr lang="ru-RU" sz="2000" kern="0" dirty="0" smtClean="0">
              <a:solidFill>
                <a:srgbClr val="E5FFFF"/>
              </a:solidFill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457200" y="1047750"/>
            <a:ext cx="8229600" cy="30861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9pPr>
          </a:lstStyle>
          <a:p>
            <a:pPr marL="0" indent="0" eaLnBrk="1" hangingPunct="1">
              <a:lnSpc>
                <a:spcPct val="90000"/>
              </a:lnSpc>
              <a:buClr>
                <a:srgbClr val="FFFFFF"/>
              </a:buClr>
              <a:buFont typeface="Wingdings" pitchFamily="2" charset="2"/>
              <a:buNone/>
              <a:defRPr/>
            </a:pPr>
            <a:r>
              <a:rPr lang="ru-RU" sz="2400" kern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При определении стоимости обучения по каждой УГСН имеются поправочные коэффициенты. </a:t>
            </a:r>
          </a:p>
          <a:p>
            <a:pPr marL="0" indent="0" eaLnBrk="1" hangingPunct="1">
              <a:lnSpc>
                <a:spcPct val="90000"/>
              </a:lnSpc>
              <a:buClr>
                <a:srgbClr val="FFFFFF"/>
              </a:buClr>
              <a:buFont typeface="Wingdings" pitchFamily="2" charset="2"/>
              <a:buNone/>
              <a:defRPr/>
            </a:pPr>
            <a:r>
              <a:rPr lang="ru-RU" sz="2400" kern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Для УГСН «Биологические науки» мы предлагаем учитывать в расчете нормативных затрат кроме соотношения численности преподавателей и студентов следующее:</a:t>
            </a:r>
          </a:p>
          <a:p>
            <a:pPr eaLnBrk="1" hangingPunct="1">
              <a:lnSpc>
                <a:spcPct val="90000"/>
              </a:lnSpc>
              <a:buClr>
                <a:srgbClr val="FFFFFF"/>
              </a:buClr>
              <a:defRPr/>
            </a:pPr>
            <a:r>
              <a:rPr lang="ru-RU" sz="2400" kern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Наличие и приобретение сложного лабораторного оборудования</a:t>
            </a:r>
            <a:r>
              <a:rPr lang="ru-RU" sz="2400" kern="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ru-RU" sz="2400" kern="0" dirty="0" smtClean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452609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457200" y="285754"/>
            <a:ext cx="533400" cy="301229"/>
          </a:xfrm>
          <a:prstGeom prst="rect">
            <a:avLst/>
          </a:prstGeom>
          <a:noFill/>
          <a:ln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9pPr>
          </a:lstStyle>
          <a:p>
            <a:pPr eaLnBrk="1" hangingPunct="1">
              <a:lnSpc>
                <a:spcPct val="100000"/>
              </a:lnSpc>
              <a:buClrTx/>
              <a:buSzTx/>
              <a:buFontTx/>
              <a:buNone/>
              <a:defRPr/>
            </a:pPr>
            <a:r>
              <a:rPr lang="ru-RU" sz="2000" kern="0" dirty="0">
                <a:solidFill>
                  <a:srgbClr val="E5FFFF"/>
                </a:solidFill>
              </a:rPr>
              <a:t>2</a:t>
            </a:r>
            <a:r>
              <a:rPr lang="ru-RU" sz="2000" kern="0" dirty="0" smtClean="0">
                <a:solidFill>
                  <a:srgbClr val="E5FFFF"/>
                </a:solidFill>
              </a:rPr>
              <a:t>8</a:t>
            </a:r>
            <a:endParaRPr lang="ru-RU" sz="2000" kern="0" dirty="0" smtClean="0">
              <a:solidFill>
                <a:srgbClr val="E5FFFF"/>
              </a:solidFill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457200" y="1047750"/>
            <a:ext cx="8229600" cy="30861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9pPr>
          </a:lstStyle>
          <a:p>
            <a:pPr eaLnBrk="1" hangingPunct="1">
              <a:lnSpc>
                <a:spcPct val="90000"/>
              </a:lnSpc>
              <a:buClr>
                <a:srgbClr val="FFFFFF"/>
              </a:buClr>
              <a:defRPr/>
            </a:pPr>
            <a:r>
              <a:rPr lang="ru-RU" sz="2400" kern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Использование специализированных материальных запасов;</a:t>
            </a:r>
          </a:p>
          <a:p>
            <a:pPr eaLnBrk="1" hangingPunct="1">
              <a:lnSpc>
                <a:spcPct val="90000"/>
              </a:lnSpc>
              <a:buClr>
                <a:srgbClr val="FFFFFF"/>
              </a:buClr>
              <a:defRPr/>
            </a:pPr>
            <a:r>
              <a:rPr lang="ru-RU" sz="2400" kern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Необходимость достаточного учебно-вспомогательного персонала;</a:t>
            </a:r>
          </a:p>
          <a:p>
            <a:pPr eaLnBrk="1" hangingPunct="1">
              <a:lnSpc>
                <a:spcPct val="90000"/>
              </a:lnSpc>
              <a:buClr>
                <a:srgbClr val="FFFFFF"/>
              </a:buClr>
              <a:defRPr/>
            </a:pPr>
            <a:r>
              <a:rPr lang="ru-RU" sz="2400" kern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Необходимость организации стационарных, выездных и полевых практик.</a:t>
            </a:r>
          </a:p>
        </p:txBody>
      </p:sp>
    </p:spTree>
    <p:extLst>
      <p:ext uri="{BB962C8B-B14F-4D97-AF65-F5344CB8AC3E}">
        <p14:creationId xmlns:p14="http://schemas.microsoft.com/office/powerpoint/2010/main" val="132979562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457200" y="285754"/>
            <a:ext cx="533400" cy="301229"/>
          </a:xfrm>
          <a:prstGeom prst="rect">
            <a:avLst/>
          </a:prstGeom>
          <a:noFill/>
          <a:ln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9pPr>
          </a:lstStyle>
          <a:p>
            <a:pPr eaLnBrk="1" hangingPunct="1">
              <a:lnSpc>
                <a:spcPct val="100000"/>
              </a:lnSpc>
              <a:buClrTx/>
              <a:buSzTx/>
              <a:buFontTx/>
              <a:buNone/>
              <a:defRPr/>
            </a:pPr>
            <a:r>
              <a:rPr lang="ru-RU" sz="2000" kern="0" dirty="0">
                <a:solidFill>
                  <a:srgbClr val="E5FFFF"/>
                </a:solidFill>
              </a:rPr>
              <a:t>2</a:t>
            </a:r>
            <a:r>
              <a:rPr lang="ru-RU" sz="2000" kern="0" dirty="0" smtClean="0">
                <a:solidFill>
                  <a:srgbClr val="E5FFFF"/>
                </a:solidFill>
              </a:rPr>
              <a:t>9</a:t>
            </a:r>
            <a:endParaRPr lang="ru-RU" sz="2000" kern="0" dirty="0" smtClean="0">
              <a:solidFill>
                <a:srgbClr val="E5FFFF"/>
              </a:solidFill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457200" y="1047750"/>
            <a:ext cx="8229600" cy="30861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9pPr>
          </a:lstStyle>
          <a:p>
            <a:pPr marL="0" indent="0" algn="ctr" eaLnBrk="1" hangingPunct="1">
              <a:lnSpc>
                <a:spcPct val="90000"/>
              </a:lnSpc>
              <a:buClr>
                <a:srgbClr val="FFFFFF"/>
              </a:buClr>
              <a:buFont typeface="Wingdings" pitchFamily="2" charset="2"/>
              <a:buNone/>
              <a:defRPr/>
            </a:pPr>
            <a:r>
              <a:rPr lang="ru-RU" sz="2800" b="1" kern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Оценка качества освоения образовательных программ </a:t>
            </a:r>
          </a:p>
          <a:p>
            <a:pPr marL="0" indent="0" algn="ctr" eaLnBrk="1" hangingPunct="1">
              <a:lnSpc>
                <a:spcPct val="90000"/>
              </a:lnSpc>
              <a:buClr>
                <a:srgbClr val="FFFFFF"/>
              </a:buClr>
              <a:buFont typeface="Wingdings" pitchFamily="2" charset="2"/>
              <a:buNone/>
              <a:defRPr/>
            </a:pPr>
            <a:r>
              <a:rPr lang="ru-RU" sz="2400" kern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Ответственность за обеспечение качества подготовки обучающихся и получение требуемых результатов освоения программы несет образовательная организация.</a:t>
            </a:r>
          </a:p>
          <a:p>
            <a:pPr marL="0" indent="0" eaLnBrk="1" hangingPunct="1">
              <a:lnSpc>
                <a:spcPct val="90000"/>
              </a:lnSpc>
              <a:buClr>
                <a:srgbClr val="FFFFFF"/>
              </a:buClr>
              <a:buFont typeface="Wingdings" pitchFamily="2" charset="2"/>
              <a:buNone/>
              <a:defRPr/>
            </a:pPr>
            <a:r>
              <a:rPr lang="ru-RU" sz="2400" kern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Признание качества программ </a:t>
            </a:r>
            <a:r>
              <a:rPr lang="ru-RU" sz="2400" kern="0" dirty="0" err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бакалавриата</a:t>
            </a:r>
            <a:r>
              <a:rPr lang="ru-RU" sz="2400" kern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и их соответствие требованиям рынка труда и профессиональных стандартов (при наличии) устанавливается процедурой государственной и профессионально-общественной аккредитации образовательных программ.</a:t>
            </a:r>
          </a:p>
        </p:txBody>
      </p:sp>
    </p:spTree>
    <p:extLst>
      <p:ext uri="{BB962C8B-B14F-4D97-AF65-F5344CB8AC3E}">
        <p14:creationId xmlns:p14="http://schemas.microsoft.com/office/powerpoint/2010/main" val="8714936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742950"/>
            <a:ext cx="8229600" cy="3829050"/>
          </a:xfrm>
        </p:spPr>
        <p:txBody>
          <a:bodyPr/>
          <a:lstStyle/>
          <a:p>
            <a:pPr marL="101600" indent="0" algn="ctr" eaLnBrk="1" hangingPunct="1">
              <a:lnSpc>
                <a:spcPts val="2500"/>
              </a:lnSpc>
              <a:spcBef>
                <a:spcPts val="0"/>
              </a:spcBef>
              <a:spcAft>
                <a:spcPts val="1200"/>
              </a:spcAft>
              <a:buNone/>
              <a:defRPr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Университетское фундаментальное образование в области биологии служит выработке научного биологического мировоззрения как основы практической деятельности по охране окружающей среды, охране здоровья, научному обоснованию потребностей человека, созданию моделей экологически безопасной экономики, в том числе решению народнохозяйственных задач методами биотехнологии. Биологическая грамотность необходима для принятия экологически обоснованных решений на всех уровнях.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0662" name="Rectangle 2"/>
          <p:cNvSpPr>
            <a:spLocks noChangeArrowheads="1"/>
          </p:cNvSpPr>
          <p:nvPr/>
        </p:nvSpPr>
        <p:spPr bwMode="auto">
          <a:xfrm>
            <a:off x="457200" y="285750"/>
            <a:ext cx="381000" cy="27384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ru-RU" sz="20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3</a:t>
            </a:r>
            <a:endParaRPr lang="ru-RU" sz="2000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10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457200" y="285754"/>
            <a:ext cx="533400" cy="301229"/>
          </a:xfrm>
          <a:prstGeom prst="rect">
            <a:avLst/>
          </a:prstGeom>
          <a:noFill/>
          <a:ln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9pPr>
          </a:lstStyle>
          <a:p>
            <a:pPr eaLnBrk="1" hangingPunct="1">
              <a:lnSpc>
                <a:spcPct val="100000"/>
              </a:lnSpc>
              <a:buClrTx/>
              <a:buSzTx/>
              <a:buFontTx/>
              <a:buNone/>
              <a:defRPr/>
            </a:pPr>
            <a:r>
              <a:rPr lang="ru-RU" sz="2000" kern="0" dirty="0" smtClean="0">
                <a:solidFill>
                  <a:srgbClr val="E5FFFF"/>
                </a:solidFill>
              </a:rPr>
              <a:t>30</a:t>
            </a:r>
            <a:endParaRPr lang="ru-RU" sz="2000" kern="0" dirty="0" smtClean="0">
              <a:solidFill>
                <a:srgbClr val="E5FFFF"/>
              </a:solidFill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457200" y="819150"/>
            <a:ext cx="8229600" cy="33147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9pPr>
          </a:lstStyle>
          <a:p>
            <a:pPr marL="0" indent="0" algn="ctr" eaLnBrk="1" hangingPunct="1">
              <a:lnSpc>
                <a:spcPct val="90000"/>
              </a:lnSpc>
              <a:buClr>
                <a:srgbClr val="FFFFFF"/>
              </a:buClr>
              <a:buFont typeface="Wingdings" pitchFamily="2" charset="2"/>
              <a:buNone/>
              <a:defRPr/>
            </a:pPr>
            <a:r>
              <a:rPr lang="ru-RU" sz="2800" b="1" kern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Оценка качества освоения обучающимися ООП включает:</a:t>
            </a:r>
          </a:p>
          <a:p>
            <a:pPr eaLnBrk="1" hangingPunct="1">
              <a:lnSpc>
                <a:spcPct val="90000"/>
              </a:lnSpc>
              <a:buClr>
                <a:srgbClr val="FFFFFF"/>
              </a:buClr>
              <a:defRPr/>
            </a:pPr>
            <a:r>
              <a:rPr lang="ru-RU" sz="2400" kern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Текущий контроль успеваемости (формы: контроль СРС, тесты, опрос; средства: анкеты, эссе, дневник, анализ ответов, домашние задания);</a:t>
            </a:r>
          </a:p>
          <a:p>
            <a:pPr eaLnBrk="1" hangingPunct="1">
              <a:lnSpc>
                <a:spcPct val="90000"/>
              </a:lnSpc>
              <a:buClr>
                <a:srgbClr val="FFFFFF"/>
              </a:buClr>
              <a:defRPr/>
            </a:pPr>
            <a:r>
              <a:rPr lang="ru-RU" sz="2400" kern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Промежуточную аттестацию (формы: контрольные работы, коллоквиум, зачет, экзамен; средства: ситуационные задачи, кейсы, портфолио, проекты, экспертные оценки знаний и деятельности) и</a:t>
            </a:r>
          </a:p>
          <a:p>
            <a:pPr eaLnBrk="1" hangingPunct="1">
              <a:lnSpc>
                <a:spcPct val="90000"/>
              </a:lnSpc>
              <a:buClr>
                <a:srgbClr val="FFFFFF"/>
              </a:buClr>
              <a:defRPr/>
            </a:pPr>
            <a:r>
              <a:rPr lang="ru-RU" sz="2400" kern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Государственную итоговую аттестацию (государственный экзамен, защита ВКР).</a:t>
            </a:r>
          </a:p>
        </p:txBody>
      </p:sp>
    </p:spTree>
    <p:extLst>
      <p:ext uri="{BB962C8B-B14F-4D97-AF65-F5344CB8AC3E}">
        <p14:creationId xmlns:p14="http://schemas.microsoft.com/office/powerpoint/2010/main" val="118915269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457200" y="285754"/>
            <a:ext cx="533400" cy="301229"/>
          </a:xfrm>
          <a:prstGeom prst="rect">
            <a:avLst/>
          </a:prstGeom>
          <a:noFill/>
          <a:ln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9pPr>
          </a:lstStyle>
          <a:p>
            <a:pPr eaLnBrk="1" hangingPunct="1">
              <a:lnSpc>
                <a:spcPct val="100000"/>
              </a:lnSpc>
              <a:buClrTx/>
              <a:buSzTx/>
              <a:buFontTx/>
              <a:buNone/>
              <a:defRPr/>
            </a:pPr>
            <a:r>
              <a:rPr lang="ru-RU" sz="2000" kern="0" dirty="0" smtClean="0">
                <a:solidFill>
                  <a:srgbClr val="E5FFFF"/>
                </a:solidFill>
              </a:rPr>
              <a:t>31</a:t>
            </a:r>
            <a:endParaRPr lang="ru-RU" sz="2000" kern="0" dirty="0" smtClean="0">
              <a:solidFill>
                <a:srgbClr val="E5FFFF"/>
              </a:solidFill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457200" y="1047750"/>
            <a:ext cx="8229600" cy="30861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9pPr>
          </a:lstStyle>
          <a:p>
            <a:pPr marL="0" indent="0" eaLnBrk="1" hangingPunct="1">
              <a:lnSpc>
                <a:spcPct val="90000"/>
              </a:lnSpc>
              <a:buClr>
                <a:srgbClr val="FFFFFF"/>
              </a:buClr>
              <a:buFont typeface="Wingdings" pitchFamily="2" charset="2"/>
              <a:buNone/>
              <a:defRPr/>
            </a:pPr>
            <a:endParaRPr lang="ru-RU" sz="2400" kern="0" dirty="0" smtClean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ct val="90000"/>
              </a:lnSpc>
              <a:buClr>
                <a:srgbClr val="FFFFFF"/>
              </a:buClr>
              <a:buFont typeface="Wingdings" pitchFamily="2" charset="2"/>
              <a:buNone/>
              <a:defRPr/>
            </a:pPr>
            <a:r>
              <a:rPr lang="ru-RU" sz="2400" kern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Конкретные формы и процедуры контроля успеваемости устанавливаются образовательной организацией.</a:t>
            </a:r>
          </a:p>
          <a:p>
            <a:pPr marL="0" indent="0" eaLnBrk="1" hangingPunct="1">
              <a:lnSpc>
                <a:spcPct val="90000"/>
              </a:lnSpc>
              <a:buClr>
                <a:srgbClr val="FFFFFF"/>
              </a:buClr>
              <a:buFont typeface="Wingdings" pitchFamily="2" charset="2"/>
              <a:buNone/>
              <a:defRPr/>
            </a:pPr>
            <a:endParaRPr lang="ru-RU" sz="2400" kern="0" dirty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ct val="90000"/>
              </a:lnSpc>
              <a:buClr>
                <a:srgbClr val="FFFFFF"/>
              </a:buClr>
              <a:buFont typeface="Wingdings" pitchFamily="2" charset="2"/>
              <a:buNone/>
              <a:defRPr/>
            </a:pPr>
            <a:r>
              <a:rPr lang="ru-RU" sz="2400" kern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Образовательная организация определяет требования к процедуре проведения ГИА на основе «Порядка проведения государственной итоговой аттестации».</a:t>
            </a:r>
          </a:p>
        </p:txBody>
      </p:sp>
    </p:spTree>
    <p:extLst>
      <p:ext uri="{BB962C8B-B14F-4D97-AF65-F5344CB8AC3E}">
        <p14:creationId xmlns:p14="http://schemas.microsoft.com/office/powerpoint/2010/main" val="213923389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457200" y="285754"/>
            <a:ext cx="533400" cy="301229"/>
          </a:xfrm>
          <a:prstGeom prst="rect">
            <a:avLst/>
          </a:prstGeom>
          <a:noFill/>
          <a:ln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9pPr>
          </a:lstStyle>
          <a:p>
            <a:pPr eaLnBrk="1" hangingPunct="1">
              <a:lnSpc>
                <a:spcPct val="100000"/>
              </a:lnSpc>
              <a:buClrTx/>
              <a:buSzTx/>
              <a:buFontTx/>
              <a:buNone/>
              <a:defRPr/>
            </a:pPr>
            <a:r>
              <a:rPr lang="ru-RU" sz="2000" kern="0" dirty="0" smtClean="0">
                <a:solidFill>
                  <a:srgbClr val="E5FFFF"/>
                </a:solidFill>
              </a:rPr>
              <a:t>32</a:t>
            </a:r>
            <a:endParaRPr lang="ru-RU" sz="2000" kern="0" dirty="0" smtClean="0">
              <a:solidFill>
                <a:srgbClr val="E5FFFF"/>
              </a:solidFill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457200" y="1047750"/>
            <a:ext cx="8229600" cy="30861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9pPr>
          </a:lstStyle>
          <a:p>
            <a:pPr marL="0" indent="0" eaLnBrk="1" hangingPunct="1">
              <a:lnSpc>
                <a:spcPct val="90000"/>
              </a:lnSpc>
              <a:buClr>
                <a:srgbClr val="FFFFFF"/>
              </a:buClr>
              <a:buFont typeface="Wingdings" pitchFamily="2" charset="2"/>
              <a:buNone/>
              <a:defRPr/>
            </a:pPr>
            <a:endParaRPr lang="ru-RU" sz="2400" kern="0" dirty="0" smtClean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Катя\Pictures\2014-09-19\00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1255" y="285754"/>
            <a:ext cx="7141489" cy="47243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7481061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457200" y="285754"/>
            <a:ext cx="533400" cy="301229"/>
          </a:xfrm>
          <a:prstGeom prst="rect">
            <a:avLst/>
          </a:prstGeom>
          <a:noFill/>
          <a:ln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9pPr>
          </a:lstStyle>
          <a:p>
            <a:pPr eaLnBrk="1" hangingPunct="1">
              <a:lnSpc>
                <a:spcPct val="100000"/>
              </a:lnSpc>
              <a:buClrTx/>
              <a:buSzTx/>
              <a:buFontTx/>
              <a:buNone/>
              <a:defRPr/>
            </a:pPr>
            <a:r>
              <a:rPr lang="ru-RU" sz="2000" kern="0" dirty="0" smtClean="0">
                <a:solidFill>
                  <a:srgbClr val="E5FFFF"/>
                </a:solidFill>
              </a:rPr>
              <a:t>33</a:t>
            </a:r>
            <a:endParaRPr lang="ru-RU" sz="2000" kern="0" dirty="0" smtClean="0">
              <a:solidFill>
                <a:srgbClr val="E5FFFF"/>
              </a:solidFill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457200" y="1047750"/>
            <a:ext cx="8229600" cy="30861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9pPr>
          </a:lstStyle>
          <a:p>
            <a:pPr marL="0" indent="0" algn="ctr" eaLnBrk="1" hangingPunct="1">
              <a:lnSpc>
                <a:spcPct val="90000"/>
              </a:lnSpc>
              <a:buClr>
                <a:srgbClr val="FFFFFF"/>
              </a:buClr>
              <a:buFont typeface="Wingdings" pitchFamily="2" charset="2"/>
              <a:buNone/>
              <a:defRPr/>
            </a:pPr>
            <a:r>
              <a:rPr lang="ru-RU" sz="2800" b="1" kern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Возможные критерии оценки уровней </a:t>
            </a:r>
            <a:r>
              <a:rPr lang="ru-RU" sz="2800" b="1" kern="0" dirty="0" err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сформированности</a:t>
            </a:r>
            <a:r>
              <a:rPr lang="ru-RU" sz="2800" b="1" kern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компетенций:</a:t>
            </a:r>
          </a:p>
          <a:p>
            <a:pPr marL="0" indent="0" eaLnBrk="1" hangingPunct="1">
              <a:lnSpc>
                <a:spcPct val="90000"/>
              </a:lnSpc>
              <a:buClr>
                <a:srgbClr val="FFFFFF"/>
              </a:buClr>
              <a:buFont typeface="Wingdings" pitchFamily="2" charset="2"/>
              <a:buNone/>
              <a:defRPr/>
            </a:pPr>
            <a:endParaRPr lang="ru-RU" sz="2000" b="1" kern="0" dirty="0" smtClean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ct val="90000"/>
              </a:lnSpc>
              <a:buClr>
                <a:srgbClr val="FFFFFF"/>
              </a:buClr>
              <a:buFont typeface="Wingdings" pitchFamily="2" charset="2"/>
              <a:buNone/>
              <a:defRPr/>
            </a:pPr>
            <a:r>
              <a:rPr lang="ru-RU" sz="2400" b="1" kern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1й уровень (пороговый): </a:t>
            </a:r>
            <a:r>
              <a:rPr lang="ru-RU" sz="2400" kern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знает принципы анализа ситуации по образцу объяснений преподавателя;</a:t>
            </a:r>
          </a:p>
          <a:p>
            <a:pPr marL="0" indent="0" eaLnBrk="1" hangingPunct="1">
              <a:lnSpc>
                <a:spcPct val="90000"/>
              </a:lnSpc>
              <a:buClr>
                <a:srgbClr val="FFFFFF"/>
              </a:buClr>
              <a:buFont typeface="Wingdings" pitchFamily="2" charset="2"/>
              <a:buNone/>
              <a:defRPr/>
            </a:pPr>
            <a:r>
              <a:rPr lang="ru-RU" sz="2400" b="1" kern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2й уровень (достаточный): </a:t>
            </a:r>
            <a:r>
              <a:rPr lang="ru-RU" sz="2400" kern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сам предлагает алгоритм анализа (комбинирует известные образцы);</a:t>
            </a:r>
          </a:p>
          <a:p>
            <a:pPr marL="0" indent="0" eaLnBrk="1" hangingPunct="1">
              <a:lnSpc>
                <a:spcPct val="90000"/>
              </a:lnSpc>
              <a:buClr>
                <a:srgbClr val="FFFFFF"/>
              </a:buClr>
              <a:buFont typeface="Wingdings" pitchFamily="2" charset="2"/>
              <a:buNone/>
              <a:defRPr/>
            </a:pPr>
            <a:r>
              <a:rPr lang="ru-RU" sz="2400" b="1" kern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3й уровень (продвинутый): </a:t>
            </a:r>
            <a:r>
              <a:rPr lang="ru-RU" sz="2400" kern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имеет опыт и демонстрирует анализ предложенной реальной ситуации.</a:t>
            </a:r>
            <a:endParaRPr lang="ru-RU" sz="2400" b="1" kern="0" dirty="0" smtClean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810676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457200" y="285754"/>
            <a:ext cx="533400" cy="301229"/>
          </a:xfrm>
          <a:prstGeom prst="rect">
            <a:avLst/>
          </a:prstGeom>
          <a:noFill/>
          <a:ln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9pPr>
          </a:lstStyle>
          <a:p>
            <a:pPr eaLnBrk="1" hangingPunct="1">
              <a:lnSpc>
                <a:spcPct val="100000"/>
              </a:lnSpc>
              <a:buClrTx/>
              <a:buSzTx/>
              <a:buFontTx/>
              <a:buNone/>
              <a:defRPr/>
            </a:pPr>
            <a:r>
              <a:rPr lang="ru-RU" sz="2000" kern="0" dirty="0" smtClean="0">
                <a:solidFill>
                  <a:srgbClr val="E5FFFF"/>
                </a:solidFill>
              </a:rPr>
              <a:t>34</a:t>
            </a:r>
            <a:endParaRPr lang="ru-RU" sz="2000" kern="0" dirty="0" smtClean="0">
              <a:solidFill>
                <a:srgbClr val="E5FFFF"/>
              </a:solidFill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457200" y="1047750"/>
            <a:ext cx="8229600" cy="30861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9pPr>
          </a:lstStyle>
          <a:p>
            <a:pPr marL="0" indent="0" algn="ctr" eaLnBrk="1" hangingPunct="1">
              <a:lnSpc>
                <a:spcPct val="90000"/>
              </a:lnSpc>
              <a:buClr>
                <a:srgbClr val="FFFFFF"/>
              </a:buClr>
              <a:buFont typeface="Wingdings" pitchFamily="2" charset="2"/>
              <a:buNone/>
              <a:defRPr/>
            </a:pPr>
            <a:r>
              <a:rPr lang="ru-RU" sz="2800" b="1" kern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Последовательность формирования ООП с учетом требований ФГОС и регионального рынка труда:</a:t>
            </a:r>
          </a:p>
          <a:p>
            <a:pPr eaLnBrk="1" hangingPunct="1">
              <a:lnSpc>
                <a:spcPct val="90000"/>
              </a:lnSpc>
              <a:buClr>
                <a:srgbClr val="FFFFFF"/>
              </a:buClr>
              <a:defRPr/>
            </a:pPr>
            <a:r>
              <a:rPr lang="ru-RU" sz="2400" kern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Определяется «миссия вуза», положение на рынке труда и перспективы развития;</a:t>
            </a:r>
          </a:p>
          <a:p>
            <a:pPr eaLnBrk="1" hangingPunct="1">
              <a:lnSpc>
                <a:spcPct val="90000"/>
              </a:lnSpc>
              <a:buClr>
                <a:srgbClr val="FFFFFF"/>
              </a:buClr>
              <a:defRPr/>
            </a:pPr>
            <a:r>
              <a:rPr lang="ru-RU" sz="2400" kern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Совместно с работодателями формируется </a:t>
            </a:r>
            <a:r>
              <a:rPr lang="ru-RU" sz="2400" kern="0" dirty="0" err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компетентностная</a:t>
            </a:r>
            <a:r>
              <a:rPr lang="ru-RU" sz="2400" kern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модель выпускника, включая профильные компетенции, планируется участие работодателей в учебном процессе;</a:t>
            </a:r>
          </a:p>
        </p:txBody>
      </p:sp>
    </p:spTree>
    <p:extLst>
      <p:ext uri="{BB962C8B-B14F-4D97-AF65-F5344CB8AC3E}">
        <p14:creationId xmlns:p14="http://schemas.microsoft.com/office/powerpoint/2010/main" val="141671531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457200" y="285754"/>
            <a:ext cx="533400" cy="301229"/>
          </a:xfrm>
          <a:prstGeom prst="rect">
            <a:avLst/>
          </a:prstGeom>
          <a:noFill/>
          <a:ln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9pPr>
          </a:lstStyle>
          <a:p>
            <a:pPr eaLnBrk="1" hangingPunct="1">
              <a:lnSpc>
                <a:spcPct val="100000"/>
              </a:lnSpc>
              <a:buClrTx/>
              <a:buSzTx/>
              <a:buFontTx/>
              <a:buNone/>
              <a:defRPr/>
            </a:pPr>
            <a:r>
              <a:rPr lang="ru-RU" sz="2000" kern="0" dirty="0" smtClean="0">
                <a:solidFill>
                  <a:srgbClr val="E5FFFF"/>
                </a:solidFill>
              </a:rPr>
              <a:t>35</a:t>
            </a:r>
            <a:endParaRPr lang="ru-RU" sz="2000" kern="0" dirty="0" smtClean="0">
              <a:solidFill>
                <a:srgbClr val="E5FFFF"/>
              </a:solidFill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457200" y="666750"/>
            <a:ext cx="8229600" cy="34671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9pPr>
          </a:lstStyle>
          <a:p>
            <a:pPr marL="0" indent="0" algn="ctr" eaLnBrk="1" hangingPunct="1">
              <a:lnSpc>
                <a:spcPct val="90000"/>
              </a:lnSpc>
              <a:buClr>
                <a:srgbClr val="FFFFFF"/>
              </a:buClr>
              <a:buFont typeface="Wingdings" pitchFamily="2" charset="2"/>
              <a:buNone/>
              <a:defRPr/>
            </a:pPr>
            <a:r>
              <a:rPr lang="ru-RU" sz="2800" b="1" kern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Последовательность формирования ООП с учетом требований ФГОС и регионального рынка труда:</a:t>
            </a:r>
          </a:p>
          <a:p>
            <a:pPr eaLnBrk="1" hangingPunct="1">
              <a:lnSpc>
                <a:spcPct val="90000"/>
              </a:lnSpc>
              <a:buClr>
                <a:srgbClr val="FFFFFF"/>
              </a:buClr>
              <a:defRPr/>
            </a:pPr>
            <a:r>
              <a:rPr lang="ru-RU" sz="2400" kern="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Формируется учебный план и согласуются с преподавательским составом программы и учебно-методические комплекты дисциплин и </a:t>
            </a:r>
            <a:r>
              <a:rPr lang="ru-RU" sz="2400" kern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модулей, составляется календарный график учебного процесса;</a:t>
            </a:r>
            <a:endParaRPr lang="ru-RU" sz="2400" kern="0" dirty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Clr>
                <a:srgbClr val="FFFFFF"/>
              </a:buClr>
              <a:defRPr/>
            </a:pPr>
            <a:r>
              <a:rPr lang="ru-RU" sz="2400" kern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Обсуждаются с работодателями и партнерами (например, кафедры или лаборатории вуза в других организациях) возможность сетевого обучения, планы мобильности студентов и планируются вертикальные модули учебного плана;</a:t>
            </a:r>
          </a:p>
        </p:txBody>
      </p:sp>
    </p:spTree>
    <p:extLst>
      <p:ext uri="{BB962C8B-B14F-4D97-AF65-F5344CB8AC3E}">
        <p14:creationId xmlns:p14="http://schemas.microsoft.com/office/powerpoint/2010/main" val="222318622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457200" y="285754"/>
            <a:ext cx="533400" cy="301229"/>
          </a:xfrm>
          <a:prstGeom prst="rect">
            <a:avLst/>
          </a:prstGeom>
          <a:noFill/>
          <a:ln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9pPr>
          </a:lstStyle>
          <a:p>
            <a:pPr eaLnBrk="1" hangingPunct="1">
              <a:lnSpc>
                <a:spcPct val="100000"/>
              </a:lnSpc>
              <a:buClrTx/>
              <a:buSzTx/>
              <a:buFontTx/>
              <a:buNone/>
              <a:defRPr/>
            </a:pPr>
            <a:r>
              <a:rPr lang="ru-RU" sz="2000" kern="0" dirty="0" smtClean="0">
                <a:solidFill>
                  <a:srgbClr val="E5FFFF"/>
                </a:solidFill>
              </a:rPr>
              <a:t>36</a:t>
            </a:r>
            <a:endParaRPr lang="ru-RU" sz="2000" kern="0" dirty="0" smtClean="0">
              <a:solidFill>
                <a:srgbClr val="E5FFFF"/>
              </a:solidFill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457200" y="1047750"/>
            <a:ext cx="8229600" cy="30861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9pPr>
          </a:lstStyle>
          <a:p>
            <a:pPr marL="0" indent="0" algn="ctr" eaLnBrk="1" hangingPunct="1">
              <a:lnSpc>
                <a:spcPct val="90000"/>
              </a:lnSpc>
              <a:buClr>
                <a:srgbClr val="FFFFFF"/>
              </a:buClr>
              <a:buFont typeface="Wingdings" pitchFamily="2" charset="2"/>
              <a:buNone/>
              <a:defRPr/>
            </a:pPr>
            <a:r>
              <a:rPr lang="ru-RU" sz="2800" b="1" kern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Последовательность формирования ООП с учетом требований ФГОС, ПООП и регионального рынка труда:</a:t>
            </a:r>
          </a:p>
          <a:p>
            <a:pPr eaLnBrk="1" hangingPunct="1">
              <a:lnSpc>
                <a:spcPct val="90000"/>
              </a:lnSpc>
              <a:buClr>
                <a:srgbClr val="FFFFFF"/>
              </a:buClr>
              <a:defRPr/>
            </a:pPr>
            <a:r>
              <a:rPr lang="ru-RU" sz="2000" kern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Обсуждаются и утверждаются </a:t>
            </a:r>
            <a:r>
              <a:rPr lang="ru-RU" sz="2000" kern="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внутривузовские</a:t>
            </a:r>
            <a:r>
              <a:rPr lang="ru-RU" sz="2000" kern="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kern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документы, </a:t>
            </a:r>
            <a:r>
              <a:rPr lang="ru-RU" sz="2000" kern="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база оценочных средств</a:t>
            </a:r>
            <a:r>
              <a:rPr lang="ru-RU" sz="2000" kern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, положения об организации и контроле самостоятельной работы студентов, </a:t>
            </a:r>
            <a:r>
              <a:rPr lang="ru-RU" sz="2000" kern="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образовательные и испытательные технологии.</a:t>
            </a:r>
          </a:p>
          <a:p>
            <a:pPr eaLnBrk="1" hangingPunct="1">
              <a:lnSpc>
                <a:spcPct val="90000"/>
              </a:lnSpc>
              <a:buClr>
                <a:srgbClr val="FFFFFF"/>
              </a:buClr>
              <a:defRPr/>
            </a:pPr>
            <a:r>
              <a:rPr lang="ru-RU" sz="2000" kern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Ежегодно обновляется сайт вуза по каждому направлению и предлагаются возможности обмена студентами и преподавателями с другими вузами, создание совместных программ, объявляются программы и повышения квалификации для специалистов и т.п</a:t>
            </a:r>
            <a:r>
              <a:rPr lang="ru-RU" sz="2000" kern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kern="0" dirty="0" smtClean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803546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05978"/>
            <a:ext cx="533400" cy="251222"/>
          </a:xfrm>
          <a:noFill/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 sz="2000" smtClean="0">
                <a:latin typeface="Times New Roman" pitchFamily="18" charset="0"/>
              </a:rPr>
              <a:t>37</a:t>
            </a:r>
            <a:endParaRPr lang="ru-RU" altLang="ru-RU" sz="2000" dirty="0" smtClean="0">
              <a:latin typeface="Times New Roman" pitchFamily="18" charset="0"/>
            </a:endParaRP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28651"/>
            <a:ext cx="8229600" cy="3965972"/>
          </a:xfrm>
        </p:spPr>
        <p:txBody>
          <a:bodyPr/>
          <a:lstStyle/>
          <a:p>
            <a:pPr eaLnBrk="1" hangingPunct="1">
              <a:buFontTx/>
              <a:buNone/>
            </a:pPr>
            <a:endParaRPr lang="ru-RU" altLang="ru-RU" b="1" i="1" dirty="0" smtClean="0">
              <a:latin typeface="Antique Olive Compact" pitchFamily="34" charset="0"/>
            </a:endParaRPr>
          </a:p>
          <a:p>
            <a:pPr eaLnBrk="1" hangingPunct="1">
              <a:buFontTx/>
              <a:buNone/>
            </a:pPr>
            <a:endParaRPr lang="ru-RU" altLang="ru-RU" b="1" i="1" dirty="0" smtClean="0">
              <a:latin typeface="Antique Olive Compact" pitchFamily="34" charset="0"/>
            </a:endParaRPr>
          </a:p>
          <a:p>
            <a:pPr eaLnBrk="1" hangingPunct="1">
              <a:buFontTx/>
              <a:buNone/>
            </a:pPr>
            <a:endParaRPr lang="ru-RU" altLang="ru-RU" b="1" i="1" dirty="0" smtClean="0">
              <a:latin typeface="Antique Olive Compact" pitchFamily="34" charset="0"/>
            </a:endParaRPr>
          </a:p>
          <a:p>
            <a:pPr algn="ctr" eaLnBrk="1" hangingPunct="1">
              <a:buFontTx/>
              <a:buNone/>
            </a:pPr>
            <a:r>
              <a:rPr lang="ru-RU" altLang="ru-RU" sz="3600" b="1" i="1" dirty="0" smtClean="0">
                <a:latin typeface="Antique Olive Compact" pitchFamily="34" charset="0"/>
              </a:rPr>
              <a:t>БЛАГОДАРЮ ЗА ВНИМАНИЕ!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742950"/>
            <a:ext cx="8229600" cy="3829050"/>
          </a:xfrm>
        </p:spPr>
        <p:txBody>
          <a:bodyPr/>
          <a:lstStyle/>
          <a:p>
            <a:pPr marL="101600" indent="0" algn="ctr" eaLnBrk="1" hangingPunct="1">
              <a:lnSpc>
                <a:spcPts val="2500"/>
              </a:lnSpc>
              <a:spcBef>
                <a:spcPts val="0"/>
              </a:spcBef>
              <a:spcAft>
                <a:spcPts val="1200"/>
              </a:spcAft>
              <a:buNone/>
              <a:defRPr/>
            </a:pP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1600" indent="0" algn="ctr" eaLnBrk="1" hangingPunct="1">
              <a:lnSpc>
                <a:spcPts val="2500"/>
              </a:lnSpc>
              <a:spcBef>
                <a:spcPts val="0"/>
              </a:spcBef>
              <a:spcAft>
                <a:spcPts val="1200"/>
              </a:spcAft>
              <a:buNone/>
              <a:defRPr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Основной особенностью университетского биологического образования является универсальность, сочетающаяся с углубленной профессиональной специализацией и владением экспериментальным подходом. Широкая фундаментальная подготовка биологов в университетах включает органическую совокупность всех направлений биологических и смежных естественных наук.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0662" name="Rectangle 2"/>
          <p:cNvSpPr>
            <a:spLocks noChangeArrowheads="1"/>
          </p:cNvSpPr>
          <p:nvPr/>
        </p:nvSpPr>
        <p:spPr bwMode="auto">
          <a:xfrm>
            <a:off x="457200" y="285750"/>
            <a:ext cx="381000" cy="27384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ru-RU" sz="20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4</a:t>
            </a:r>
            <a:endParaRPr lang="ru-RU" sz="2000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7778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742950"/>
            <a:ext cx="8229600" cy="3829050"/>
          </a:xfrm>
        </p:spPr>
        <p:txBody>
          <a:bodyPr/>
          <a:lstStyle/>
          <a:p>
            <a:pPr marL="101600" indent="0" algn="ctr" eaLnBrk="1" hangingPunct="1">
              <a:lnSpc>
                <a:spcPts val="2500"/>
              </a:lnSpc>
              <a:spcBef>
                <a:spcPts val="0"/>
              </a:spcBef>
              <a:spcAft>
                <a:spcPts val="1200"/>
              </a:spcAft>
              <a:buNone/>
              <a:defRPr/>
            </a:pP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1600" indent="0" algn="ctr" eaLnBrk="1" hangingPunct="1">
              <a:lnSpc>
                <a:spcPts val="2500"/>
              </a:lnSpc>
              <a:spcBef>
                <a:spcPts val="0"/>
              </a:spcBef>
              <a:spcAft>
                <a:spcPts val="1200"/>
              </a:spcAft>
              <a:buNone/>
              <a:defRPr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Подготовка профессионалов-биологов на уровне требований современной науки и производства требует обязательного наличия в университетах условий проведения учебных полевых практик, а также хорошо оснащенных практикумов и собственной экспериментальной базы. Традиционно  университетское образование завершается выполнением собственного научного исследования – выпускной квалификационной работы.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0662" name="Rectangle 2"/>
          <p:cNvSpPr>
            <a:spLocks noChangeArrowheads="1"/>
          </p:cNvSpPr>
          <p:nvPr/>
        </p:nvSpPr>
        <p:spPr bwMode="auto">
          <a:xfrm>
            <a:off x="457200" y="285750"/>
            <a:ext cx="381000" cy="27384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ru-RU" sz="20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5</a:t>
            </a:r>
            <a:endParaRPr lang="ru-RU" sz="2000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5310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361950"/>
            <a:ext cx="8229600" cy="685800"/>
          </a:xfrm>
        </p:spPr>
        <p:txBody>
          <a:bodyPr/>
          <a:lstStyle/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ФГОС 3+ включает следующие разделы и требования:</a:t>
            </a:r>
            <a:endParaRPr lang="ru-RU" sz="2800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381000" y="1352550"/>
            <a:ext cx="8229600" cy="3086100"/>
          </a:xfrm>
        </p:spPr>
        <p:txBody>
          <a:bodyPr/>
          <a:lstStyle/>
          <a:p>
            <a:pPr>
              <a:lnSpc>
                <a:spcPts val="2500"/>
              </a:lnSpc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Область применения;</a:t>
            </a:r>
          </a:p>
          <a:p>
            <a:pPr>
              <a:lnSpc>
                <a:spcPts val="2500"/>
              </a:lnSpc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Характеристика направления;</a:t>
            </a:r>
          </a:p>
          <a:p>
            <a:pPr>
              <a:lnSpc>
                <a:spcPts val="2500"/>
              </a:lnSpc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Характеристика профессиональной деятельности;</a:t>
            </a:r>
          </a:p>
          <a:p>
            <a:pPr>
              <a:lnSpc>
                <a:spcPts val="2500"/>
              </a:lnSpc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 к результатам освоения образовательной программы (ОП);</a:t>
            </a:r>
          </a:p>
          <a:p>
            <a:pPr>
              <a:lnSpc>
                <a:spcPts val="2500"/>
              </a:lnSpc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 к структуре ОП;</a:t>
            </a:r>
          </a:p>
          <a:p>
            <a:pPr>
              <a:lnSpc>
                <a:spcPts val="2500"/>
              </a:lnSpc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 к условиям реализации ОП.</a:t>
            </a:r>
          </a:p>
          <a:p>
            <a:pPr marL="0" indent="0">
              <a:lnSpc>
                <a:spcPts val="2500"/>
              </a:lnSpc>
              <a:spcBef>
                <a:spcPts val="1200"/>
              </a:spcBef>
              <a:buNone/>
            </a:pP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800" dirty="0" smtClean="0"/>
          </a:p>
          <a:p>
            <a:endParaRPr lang="ru-RU" sz="2800" dirty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381000" y="291110"/>
            <a:ext cx="533400" cy="301229"/>
          </a:xfrm>
          <a:prstGeom prst="rect">
            <a:avLst/>
          </a:prstGeom>
          <a:noFill/>
          <a:ln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9pPr>
          </a:lstStyle>
          <a:p>
            <a:pPr eaLnBrk="1" hangingPunct="1">
              <a:lnSpc>
                <a:spcPct val="100000"/>
              </a:lnSpc>
              <a:buClrTx/>
              <a:buSzTx/>
              <a:buFontTx/>
              <a:buNone/>
              <a:defRPr/>
            </a:pPr>
            <a:r>
              <a:rPr lang="ru-RU" sz="2000" kern="0" dirty="0" smtClean="0">
                <a:solidFill>
                  <a:srgbClr val="E5FFFF"/>
                </a:solidFill>
              </a:rPr>
              <a:t>6</a:t>
            </a:r>
            <a:endParaRPr lang="ru-RU" sz="2000" kern="0" dirty="0" smtClean="0">
              <a:solidFill>
                <a:srgbClr val="E5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0829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066800" y="361950"/>
            <a:ext cx="7620000" cy="685800"/>
          </a:xfrm>
        </p:spPr>
        <p:txBody>
          <a:bodyPr/>
          <a:lstStyle/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принципы обновления ФГОС</a:t>
            </a:r>
            <a:endParaRPr lang="ru-RU" sz="2800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381000" y="1352550"/>
            <a:ext cx="8229600" cy="3086100"/>
          </a:xfrm>
        </p:spPr>
        <p:txBody>
          <a:bodyPr/>
          <a:lstStyle/>
          <a:p>
            <a:pPr marL="0" indent="0">
              <a:lnSpc>
                <a:spcPts val="2500"/>
              </a:lnSpc>
              <a:spcBef>
                <a:spcPts val="1200"/>
              </a:spcBef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 к формированию перечня результатов освоения образовательной программы – 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компетенций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>
              <a:lnSpc>
                <a:spcPts val="2500"/>
              </a:lnSpc>
              <a:spcBef>
                <a:spcPts val="1200"/>
              </a:spcBef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Общекультурные компетенции: единый перечень на уровень высшего образования; разработчики – экспертные советы;</a:t>
            </a:r>
          </a:p>
          <a:p>
            <a:pPr>
              <a:lnSpc>
                <a:spcPts val="2500"/>
              </a:lnSpc>
              <a:spcBef>
                <a:spcPts val="1200"/>
              </a:spcBef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Профессиональные компетенции: </a:t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Общепрофессиональные – единые по направлению подготовки; разработчики – УМО по направлениям;</a:t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Профессиональные – по видам деятельности и профилям (направленности) подготовки; разработчики – вузы совместно с работодателями.</a:t>
            </a:r>
          </a:p>
          <a:p>
            <a:endParaRPr lang="ru-RU" sz="2800" dirty="0" smtClean="0"/>
          </a:p>
          <a:p>
            <a:endParaRPr lang="ru-RU" sz="2800" dirty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381000" y="291110"/>
            <a:ext cx="533400" cy="301229"/>
          </a:xfrm>
          <a:prstGeom prst="rect">
            <a:avLst/>
          </a:prstGeom>
          <a:noFill/>
          <a:ln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9pPr>
          </a:lstStyle>
          <a:p>
            <a:pPr eaLnBrk="1" hangingPunct="1">
              <a:lnSpc>
                <a:spcPct val="100000"/>
              </a:lnSpc>
              <a:buClrTx/>
              <a:buSzTx/>
              <a:buFontTx/>
              <a:buNone/>
              <a:defRPr/>
            </a:pPr>
            <a:r>
              <a:rPr lang="ru-RU" sz="2000" kern="0" dirty="0" smtClean="0">
                <a:solidFill>
                  <a:srgbClr val="E5FFFF"/>
                </a:solidFill>
              </a:rPr>
              <a:t>7</a:t>
            </a:r>
            <a:endParaRPr lang="ru-RU" sz="2000" kern="0" dirty="0" smtClean="0">
              <a:solidFill>
                <a:srgbClr val="E5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9700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85754"/>
            <a:ext cx="533400" cy="301229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r>
              <a:rPr lang="ru-RU" sz="2000" dirty="0" smtClean="0"/>
              <a:t>8</a:t>
            </a:r>
            <a:endParaRPr lang="ru-RU" sz="2000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800100"/>
            <a:ext cx="8229600" cy="344805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None/>
              <a:defRPr/>
            </a:pPr>
            <a:r>
              <a:rPr lang="ru-RU" sz="2800" b="1" dirty="0" smtClean="0">
                <a:solidFill>
                  <a:srgbClr val="E5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 к структуре Образовательной программы</a:t>
            </a:r>
            <a:endParaRPr lang="ru-RU" sz="2400" b="1" dirty="0" smtClean="0">
              <a:latin typeface="Times New Roman" pitchFamily="18" charset="0"/>
            </a:endParaRP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400" b="1" dirty="0" smtClean="0">
                <a:latin typeface="Times New Roman" pitchFamily="18" charset="0"/>
              </a:rPr>
              <a:t>Структура ООП во ФГОС ВПО (до 2013г.)</a:t>
            </a: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1808725"/>
              </p:ext>
            </p:extLst>
          </p:nvPr>
        </p:nvGraphicFramePr>
        <p:xfrm>
          <a:off x="609608" y="2515870"/>
          <a:ext cx="8000999" cy="142748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762000"/>
                <a:gridCol w="2438400"/>
                <a:gridCol w="1447800"/>
                <a:gridCol w="1828800"/>
                <a:gridCol w="1523999"/>
              </a:tblGrid>
              <a:tr h="1427480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Код УЦ ООП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Учебные циклы и проектируемые результаты их освоения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Трудоемкость (зачетные </a:t>
                      </a:r>
                      <a:r>
                        <a:rPr lang="ru-RU" sz="1200" dirty="0" smtClean="0">
                          <a:effectLst/>
                        </a:rPr>
                        <a:t>единицы)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Примерный перечень дисциплин для разработки примерных программ, учебников и учебных пособий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Коды </a:t>
                      </a:r>
                      <a:r>
                        <a:rPr lang="ru-RU" sz="1200" dirty="0" smtClean="0">
                          <a:effectLst/>
                        </a:rPr>
                        <a:t>формируемых </a:t>
                      </a:r>
                      <a:r>
                        <a:rPr lang="ru-RU" sz="1200" dirty="0">
                          <a:effectLst/>
                        </a:rPr>
                        <a:t>компетенций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4568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85754"/>
            <a:ext cx="533400" cy="301229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r>
              <a:rPr lang="ru-RU" sz="2000" dirty="0" smtClean="0"/>
              <a:t>9</a:t>
            </a:r>
            <a:endParaRPr lang="ru-RU" sz="2000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800100"/>
            <a:ext cx="8229600" cy="37719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None/>
              <a:defRPr/>
            </a:pPr>
            <a:r>
              <a:rPr lang="ru-RU" sz="2400" b="1" dirty="0">
                <a:latin typeface="Times New Roman" pitchFamily="18" charset="0"/>
              </a:rPr>
              <a:t>Структура ООП бакалавра ФГОС ВО 2013г.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400" b="1" dirty="0" smtClean="0">
                <a:latin typeface="Times New Roman" pitchFamily="18" charset="0"/>
              </a:rPr>
              <a:t>(направление «Биология», Приказ № 944 от 7.08.2014)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2377218"/>
              </p:ext>
            </p:extLst>
          </p:nvPr>
        </p:nvGraphicFramePr>
        <p:xfrm>
          <a:off x="762000" y="1657354"/>
          <a:ext cx="7696200" cy="315304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957897"/>
                <a:gridCol w="1738303"/>
              </a:tblGrid>
              <a:tr h="91885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18770" algn="l"/>
                        </a:tabLst>
                      </a:pPr>
                      <a:r>
                        <a:rPr lang="ru-RU" sz="1200" dirty="0">
                          <a:effectLst/>
                        </a:rPr>
                        <a:t>Структура программы </a:t>
                      </a:r>
                      <a:r>
                        <a:rPr lang="ru-RU" sz="1200" dirty="0" err="1">
                          <a:effectLst/>
                        </a:rPr>
                        <a:t>бакалавриата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965" marR="599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18770" algn="l"/>
                        </a:tabLst>
                      </a:pPr>
                      <a:r>
                        <a:rPr lang="ru-RU" sz="1200" dirty="0">
                          <a:effectLst/>
                        </a:rPr>
                        <a:t>Объем программы </a:t>
                      </a:r>
                      <a:r>
                        <a:rPr lang="ru-RU" sz="1200" dirty="0" err="1">
                          <a:effectLst/>
                        </a:rPr>
                        <a:t>бакалавриата</a:t>
                      </a:r>
                      <a:r>
                        <a:rPr lang="ru-RU" sz="1200" dirty="0">
                          <a:effectLst/>
                        </a:rPr>
                        <a:t> 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18770" algn="l"/>
                        </a:tabLst>
                      </a:pPr>
                      <a:r>
                        <a:rPr lang="ru-RU" sz="1200" dirty="0">
                          <a:effectLst/>
                        </a:rPr>
                        <a:t>в зачетных единицах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965" marR="59965" marT="0" marB="0" anchor="ctr"/>
                </a:tc>
              </a:tr>
              <a:tr h="2968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318770" algn="l"/>
                        </a:tabLst>
                      </a:pPr>
                      <a:r>
                        <a:rPr lang="ru-RU" sz="1200" dirty="0">
                          <a:effectLst/>
                        </a:rPr>
                        <a:t>Дисциплины (модули)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965" marR="5996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18770" algn="l"/>
                          <a:tab pos="449580" algn="l"/>
                        </a:tabLst>
                      </a:pPr>
                      <a:r>
                        <a:rPr lang="ru-RU" sz="1200" dirty="0" smtClean="0">
                          <a:effectLst/>
                        </a:rPr>
                        <a:t>189 </a:t>
                      </a:r>
                      <a:r>
                        <a:rPr lang="ru-RU" sz="1200" dirty="0">
                          <a:effectLst/>
                        </a:rPr>
                        <a:t>- </a:t>
                      </a:r>
                      <a:r>
                        <a:rPr lang="ru-RU" sz="1200" dirty="0" smtClean="0">
                          <a:effectLst/>
                        </a:rPr>
                        <a:t>201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965" marR="59965" marT="0" marB="0"/>
                </a:tc>
              </a:tr>
              <a:tr h="384488">
                <a:tc>
                  <a:txBody>
                    <a:bodyPr/>
                    <a:lstStyle/>
                    <a:p>
                      <a:pPr marL="241300" indent="-241300">
                        <a:spcAft>
                          <a:spcPts val="0"/>
                        </a:spcAft>
                        <a:tabLst>
                          <a:tab pos="318770" algn="l"/>
                        </a:tabLst>
                      </a:pPr>
                      <a:r>
                        <a:rPr lang="ru-RU" sz="1200" dirty="0">
                          <a:effectLst/>
                        </a:rPr>
                        <a:t>Базовая часть 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965" marR="5996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18770" algn="l"/>
                          <a:tab pos="449580" algn="l"/>
                        </a:tabLst>
                      </a:pPr>
                      <a:r>
                        <a:rPr lang="ru-RU" sz="1200" dirty="0" smtClean="0">
                          <a:effectLst/>
                        </a:rPr>
                        <a:t>102 </a:t>
                      </a:r>
                      <a:r>
                        <a:rPr lang="ru-RU" sz="1200" dirty="0">
                          <a:effectLst/>
                        </a:rPr>
                        <a:t>- </a:t>
                      </a:r>
                      <a:r>
                        <a:rPr lang="ru-RU" sz="1200" dirty="0" smtClean="0">
                          <a:effectLst/>
                        </a:rPr>
                        <a:t>108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965" marR="59965" marT="0" marB="0"/>
                </a:tc>
              </a:tr>
              <a:tr h="225255">
                <a:tc>
                  <a:txBody>
                    <a:bodyPr/>
                    <a:lstStyle/>
                    <a:p>
                      <a:pPr marL="241300" indent="-241300">
                        <a:spcAft>
                          <a:spcPts val="0"/>
                        </a:spcAft>
                        <a:tabLst>
                          <a:tab pos="318770" algn="l"/>
                        </a:tabLst>
                      </a:pPr>
                      <a:r>
                        <a:rPr lang="ru-RU" sz="1200" dirty="0">
                          <a:effectLst/>
                        </a:rPr>
                        <a:t>Вариативная часть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965" marR="5996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18770" algn="l"/>
                        </a:tabLs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r>
                        <a:rPr lang="ru-RU" sz="1200" dirty="0" smtClean="0">
                          <a:effectLst/>
                        </a:rPr>
                        <a:t>87 – 93 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965" marR="59965" marT="0" marB="0"/>
                </a:tc>
              </a:tr>
              <a:tr h="3657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318770" algn="l"/>
                        </a:tabLst>
                      </a:pPr>
                      <a:r>
                        <a:rPr lang="ru-RU" sz="1200" dirty="0">
                          <a:effectLst/>
                        </a:rPr>
                        <a:t>Практики </a:t>
                      </a:r>
                    </a:p>
                    <a:p>
                      <a:pPr>
                        <a:spcAft>
                          <a:spcPts val="0"/>
                        </a:spcAft>
                        <a:tabLst>
                          <a:tab pos="318770" algn="l"/>
                        </a:tabLs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965" marR="5996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18770" algn="l"/>
                          <a:tab pos="449580" algn="l"/>
                        </a:tabLst>
                      </a:pPr>
                      <a:r>
                        <a:rPr lang="ru-RU" sz="1200" dirty="0" smtClean="0">
                          <a:effectLst/>
                        </a:rPr>
                        <a:t>30 </a:t>
                      </a:r>
                      <a:r>
                        <a:rPr lang="ru-RU" sz="1200" dirty="0">
                          <a:effectLst/>
                        </a:rPr>
                        <a:t>- </a:t>
                      </a:r>
                      <a:r>
                        <a:rPr lang="ru-RU" sz="1200" dirty="0" smtClean="0">
                          <a:effectLst/>
                        </a:rPr>
                        <a:t>45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965" marR="59965" marT="0" marB="0"/>
                </a:tc>
              </a:tr>
              <a:tr h="365760">
                <a:tc>
                  <a:txBody>
                    <a:bodyPr/>
                    <a:lstStyle/>
                    <a:p>
                      <a:pPr marL="291465" indent="-291465">
                        <a:spcAft>
                          <a:spcPts val="0"/>
                        </a:spcAft>
                        <a:tabLst>
                          <a:tab pos="318770" algn="l"/>
                        </a:tabLst>
                      </a:pPr>
                      <a:r>
                        <a:rPr lang="ru-RU" sz="1200" dirty="0">
                          <a:effectLst/>
                        </a:rPr>
                        <a:t>Базовая часть </a:t>
                      </a:r>
                    </a:p>
                    <a:p>
                      <a:pPr marL="291465" indent="-291465">
                        <a:spcAft>
                          <a:spcPts val="0"/>
                        </a:spcAft>
                        <a:tabLst>
                          <a:tab pos="318770" algn="l"/>
                        </a:tabLs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965" marR="5996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18770" algn="l"/>
                          <a:tab pos="449580" algn="l"/>
                        </a:tabLst>
                      </a:pP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965" marR="59965" marT="0" marB="0"/>
                </a:tc>
              </a:tr>
              <a:tr h="22525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318770" algn="l"/>
                        </a:tabLst>
                      </a:pPr>
                      <a:r>
                        <a:rPr lang="ru-RU" sz="1200" dirty="0">
                          <a:effectLst/>
                        </a:rPr>
                        <a:t>Вариативная часть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965" marR="5996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18770" algn="l"/>
                          <a:tab pos="449580" algn="l"/>
                        </a:tabLs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r>
                        <a:rPr lang="ru-RU" sz="1200" dirty="0" smtClean="0">
                          <a:effectLst/>
                        </a:rPr>
                        <a:t>30 – 45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965" marR="59965" marT="0" marB="0"/>
                </a:tc>
              </a:tr>
              <a:tr h="3708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318770" algn="l"/>
                        </a:tabLst>
                      </a:pPr>
                      <a:r>
                        <a:rPr lang="ru-RU" sz="1200" dirty="0">
                          <a:effectLst/>
                        </a:rPr>
                        <a:t>Государственная итоговая аттестация </a:t>
                      </a:r>
                    </a:p>
                    <a:p>
                      <a:pPr>
                        <a:spcAft>
                          <a:spcPts val="0"/>
                        </a:spcAft>
                        <a:tabLst>
                          <a:tab pos="318770" algn="l"/>
                        </a:tabLs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965" marR="5996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18770" algn="l"/>
                        </a:tabLst>
                      </a:pPr>
                      <a:r>
                        <a:rPr lang="ru-RU" sz="1200" dirty="0">
                          <a:effectLst/>
                        </a:rPr>
                        <a:t>6-9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965" marR="59965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9539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кстура">
  <a:themeElements>
    <a:clrScheme name="Текстура 5">
      <a:dk1>
        <a:srgbClr val="003366"/>
      </a:dk1>
      <a:lt1>
        <a:srgbClr val="FFFFFF"/>
      </a:lt1>
      <a:dk2>
        <a:srgbClr val="2B5481"/>
      </a:dk2>
      <a:lt2>
        <a:srgbClr val="E5FFFF"/>
      </a:lt2>
      <a:accent1>
        <a:srgbClr val="009999"/>
      </a:accent1>
      <a:accent2>
        <a:srgbClr val="336699"/>
      </a:accent2>
      <a:accent3>
        <a:srgbClr val="ACB3C1"/>
      </a:accent3>
      <a:accent4>
        <a:srgbClr val="DADADA"/>
      </a:accent4>
      <a:accent5>
        <a:srgbClr val="AACACA"/>
      </a:accent5>
      <a:accent6>
        <a:srgbClr val="2D5C8A"/>
      </a:accent6>
      <a:hlink>
        <a:srgbClr val="00CCFF"/>
      </a:hlink>
      <a:folHlink>
        <a:srgbClr val="FFCC00"/>
      </a:folHlink>
    </a:clrScheme>
    <a:fontScheme name="Текстура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кстура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кстура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6657</TotalTime>
  <Words>1971</Words>
  <Application>Microsoft Office PowerPoint</Application>
  <PresentationFormat>Экран (16:9)</PresentationFormat>
  <Paragraphs>488</Paragraphs>
  <Slides>37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37</vt:i4>
      </vt:variant>
    </vt:vector>
  </HeadingPairs>
  <TitlesOfParts>
    <vt:vector size="39" baseType="lpstr">
      <vt:lpstr>Оформление по умолчанию</vt:lpstr>
      <vt:lpstr>Текстура</vt:lpstr>
      <vt:lpstr>1</vt:lpstr>
      <vt:lpstr>Содержание</vt:lpstr>
      <vt:lpstr>Презентация PowerPoint</vt:lpstr>
      <vt:lpstr>Презентация PowerPoint</vt:lpstr>
      <vt:lpstr>Презентация PowerPoint</vt:lpstr>
      <vt:lpstr>ФГОС 3+ включает следующие разделы и требования:</vt:lpstr>
      <vt:lpstr>Основные принципы обновления ФГОС</vt:lpstr>
      <vt:lpstr>8</vt:lpstr>
      <vt:lpstr>9</vt:lpstr>
      <vt:lpstr>10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20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37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Катя</dc:creator>
  <cp:lastModifiedBy>Катя</cp:lastModifiedBy>
  <cp:revision>304</cp:revision>
  <cp:lastPrinted>2015-03-18T10:44:42Z</cp:lastPrinted>
  <dcterms:created xsi:type="dcterms:W3CDTF">1601-01-01T00:00:00Z</dcterms:created>
  <dcterms:modified xsi:type="dcterms:W3CDTF">2015-05-17T09:51:55Z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