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6.xml" ContentType="application/vnd.openxmlformats-officedocument.theme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  <p:sldMasterId id="2147483767" r:id="rId2"/>
    <p:sldMasterId id="2147483998" r:id="rId3"/>
    <p:sldMasterId id="2147484108" r:id="rId4"/>
    <p:sldMasterId id="2147484120" r:id="rId5"/>
    <p:sldMasterId id="2147484132" r:id="rId6"/>
    <p:sldMasterId id="2147484144" r:id="rId7"/>
    <p:sldMasterId id="2147484170" r:id="rId8"/>
    <p:sldMasterId id="2147484194" r:id="rId9"/>
  </p:sldMasterIdLst>
  <p:notesMasterIdLst>
    <p:notesMasterId r:id="rId68"/>
  </p:notesMasterIdLst>
  <p:sldIdLst>
    <p:sldId id="256" r:id="rId10"/>
    <p:sldId id="926" r:id="rId11"/>
    <p:sldId id="948" r:id="rId12"/>
    <p:sldId id="927" r:id="rId13"/>
    <p:sldId id="928" r:id="rId14"/>
    <p:sldId id="929" r:id="rId15"/>
    <p:sldId id="954" r:id="rId16"/>
    <p:sldId id="955" r:id="rId17"/>
    <p:sldId id="930" r:id="rId18"/>
    <p:sldId id="931" r:id="rId19"/>
    <p:sldId id="932" r:id="rId20"/>
    <p:sldId id="933" r:id="rId21"/>
    <p:sldId id="934" r:id="rId22"/>
    <p:sldId id="956" r:id="rId23"/>
    <p:sldId id="936" r:id="rId24"/>
    <p:sldId id="937" r:id="rId25"/>
    <p:sldId id="938" r:id="rId26"/>
    <p:sldId id="939" r:id="rId27"/>
    <p:sldId id="940" r:id="rId28"/>
    <p:sldId id="941" r:id="rId29"/>
    <p:sldId id="863" r:id="rId30"/>
    <p:sldId id="864" r:id="rId31"/>
    <p:sldId id="865" r:id="rId32"/>
    <p:sldId id="942" r:id="rId33"/>
    <p:sldId id="866" r:id="rId34"/>
    <p:sldId id="867" r:id="rId35"/>
    <p:sldId id="868" r:id="rId36"/>
    <p:sldId id="728" r:id="rId37"/>
    <p:sldId id="872" r:id="rId38"/>
    <p:sldId id="873" r:id="rId39"/>
    <p:sldId id="875" r:id="rId40"/>
    <p:sldId id="876" r:id="rId41"/>
    <p:sldId id="877" r:id="rId42"/>
    <p:sldId id="878" r:id="rId43"/>
    <p:sldId id="879" r:id="rId44"/>
    <p:sldId id="880" r:id="rId45"/>
    <p:sldId id="881" r:id="rId46"/>
    <p:sldId id="882" r:id="rId47"/>
    <p:sldId id="883" r:id="rId48"/>
    <p:sldId id="884" r:id="rId49"/>
    <p:sldId id="886" r:id="rId50"/>
    <p:sldId id="887" r:id="rId51"/>
    <p:sldId id="888" r:id="rId52"/>
    <p:sldId id="788" r:id="rId53"/>
    <p:sldId id="789" r:id="rId54"/>
    <p:sldId id="790" r:id="rId55"/>
    <p:sldId id="889" r:id="rId56"/>
    <p:sldId id="949" r:id="rId57"/>
    <p:sldId id="950" r:id="rId58"/>
    <p:sldId id="951" r:id="rId59"/>
    <p:sldId id="952" r:id="rId60"/>
    <p:sldId id="953" r:id="rId61"/>
    <p:sldId id="943" r:id="rId62"/>
    <p:sldId id="944" r:id="rId63"/>
    <p:sldId id="945" r:id="rId64"/>
    <p:sldId id="946" r:id="rId65"/>
    <p:sldId id="947" r:id="rId66"/>
    <p:sldId id="642" r:id="rId67"/>
  </p:sldIdLst>
  <p:sldSz cx="9144000" cy="5143500" type="screen16x9"/>
  <p:notesSz cx="6761163" cy="9942513"/>
  <p:defaultTextStyle>
    <a:defPPr>
      <a:defRPr lang="ru-RU"/>
    </a:defPPr>
    <a:lvl1pPr algn="l" rtl="0" fontAlgn="base">
      <a:lnSpc>
        <a:spcPct val="80000"/>
      </a:lnSpc>
      <a:spcBef>
        <a:spcPct val="20000"/>
      </a:spcBef>
      <a:spcAft>
        <a:spcPct val="0"/>
      </a:spcAft>
      <a:buClr>
        <a:schemeClr val="tx1"/>
      </a:buClr>
      <a:buSzPct val="65000"/>
      <a:buChar char="•"/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1pPr>
    <a:lvl2pPr marL="457200" algn="l" rtl="0" fontAlgn="base">
      <a:lnSpc>
        <a:spcPct val="80000"/>
      </a:lnSpc>
      <a:spcBef>
        <a:spcPct val="20000"/>
      </a:spcBef>
      <a:spcAft>
        <a:spcPct val="0"/>
      </a:spcAft>
      <a:buClr>
        <a:schemeClr val="tx1"/>
      </a:buClr>
      <a:buSzPct val="65000"/>
      <a:buChar char="•"/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2pPr>
    <a:lvl3pPr marL="914400" algn="l" rtl="0" fontAlgn="base">
      <a:lnSpc>
        <a:spcPct val="80000"/>
      </a:lnSpc>
      <a:spcBef>
        <a:spcPct val="20000"/>
      </a:spcBef>
      <a:spcAft>
        <a:spcPct val="0"/>
      </a:spcAft>
      <a:buClr>
        <a:schemeClr val="tx1"/>
      </a:buClr>
      <a:buSzPct val="65000"/>
      <a:buChar char="•"/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3pPr>
    <a:lvl4pPr marL="1371600" algn="l" rtl="0" fontAlgn="base">
      <a:lnSpc>
        <a:spcPct val="80000"/>
      </a:lnSpc>
      <a:spcBef>
        <a:spcPct val="20000"/>
      </a:spcBef>
      <a:spcAft>
        <a:spcPct val="0"/>
      </a:spcAft>
      <a:buClr>
        <a:schemeClr val="tx1"/>
      </a:buClr>
      <a:buSzPct val="65000"/>
      <a:buChar char="•"/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4pPr>
    <a:lvl5pPr marL="1828800" algn="l" rtl="0" fontAlgn="base">
      <a:lnSpc>
        <a:spcPct val="80000"/>
      </a:lnSpc>
      <a:spcBef>
        <a:spcPct val="20000"/>
      </a:spcBef>
      <a:spcAft>
        <a:spcPct val="0"/>
      </a:spcAft>
      <a:buClr>
        <a:schemeClr val="tx1"/>
      </a:buClr>
      <a:buSzPct val="65000"/>
      <a:buChar char="•"/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719" autoAdjust="0"/>
    <p:restoredTop sz="94640" autoAdjust="0"/>
  </p:normalViewPr>
  <p:slideViewPr>
    <p:cSldViewPr>
      <p:cViewPr varScale="1">
        <p:scale>
          <a:sx n="62" d="100"/>
          <a:sy n="62" d="100"/>
        </p:scale>
        <p:origin x="-90" y="-27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48" y="27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614" y="-78"/>
      </p:cViewPr>
      <p:guideLst>
        <p:guide orient="horz" pos="3132"/>
        <p:guide pos="213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39" Type="http://schemas.openxmlformats.org/officeDocument/2006/relationships/slide" Target="slides/slide30.xml"/><Relationship Id="rId21" Type="http://schemas.openxmlformats.org/officeDocument/2006/relationships/slide" Target="slides/slide12.xml"/><Relationship Id="rId34" Type="http://schemas.openxmlformats.org/officeDocument/2006/relationships/slide" Target="slides/slide25.xml"/><Relationship Id="rId42" Type="http://schemas.openxmlformats.org/officeDocument/2006/relationships/slide" Target="slides/slide33.xml"/><Relationship Id="rId47" Type="http://schemas.openxmlformats.org/officeDocument/2006/relationships/slide" Target="slides/slide38.xml"/><Relationship Id="rId50" Type="http://schemas.openxmlformats.org/officeDocument/2006/relationships/slide" Target="slides/slide41.xml"/><Relationship Id="rId55" Type="http://schemas.openxmlformats.org/officeDocument/2006/relationships/slide" Target="slides/slide46.xml"/><Relationship Id="rId63" Type="http://schemas.openxmlformats.org/officeDocument/2006/relationships/slide" Target="slides/slide54.xml"/><Relationship Id="rId68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71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9" Type="http://schemas.openxmlformats.org/officeDocument/2006/relationships/slide" Target="slides/slide20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slide" Target="slides/slide23.xml"/><Relationship Id="rId37" Type="http://schemas.openxmlformats.org/officeDocument/2006/relationships/slide" Target="slides/slide28.xml"/><Relationship Id="rId40" Type="http://schemas.openxmlformats.org/officeDocument/2006/relationships/slide" Target="slides/slide31.xml"/><Relationship Id="rId45" Type="http://schemas.openxmlformats.org/officeDocument/2006/relationships/slide" Target="slides/slide36.xml"/><Relationship Id="rId53" Type="http://schemas.openxmlformats.org/officeDocument/2006/relationships/slide" Target="slides/slide44.xml"/><Relationship Id="rId58" Type="http://schemas.openxmlformats.org/officeDocument/2006/relationships/slide" Target="slides/slide49.xml"/><Relationship Id="rId66" Type="http://schemas.openxmlformats.org/officeDocument/2006/relationships/slide" Target="slides/slide57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slide" Target="slides/slide19.xml"/><Relationship Id="rId36" Type="http://schemas.openxmlformats.org/officeDocument/2006/relationships/slide" Target="slides/slide27.xml"/><Relationship Id="rId49" Type="http://schemas.openxmlformats.org/officeDocument/2006/relationships/slide" Target="slides/slide40.xml"/><Relationship Id="rId57" Type="http://schemas.openxmlformats.org/officeDocument/2006/relationships/slide" Target="slides/slide48.xml"/><Relationship Id="rId61" Type="http://schemas.openxmlformats.org/officeDocument/2006/relationships/slide" Target="slides/slide52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slide" Target="slides/slide22.xml"/><Relationship Id="rId44" Type="http://schemas.openxmlformats.org/officeDocument/2006/relationships/slide" Target="slides/slide35.xml"/><Relationship Id="rId52" Type="http://schemas.openxmlformats.org/officeDocument/2006/relationships/slide" Target="slides/slide43.xml"/><Relationship Id="rId60" Type="http://schemas.openxmlformats.org/officeDocument/2006/relationships/slide" Target="slides/slide51.xml"/><Relationship Id="rId65" Type="http://schemas.openxmlformats.org/officeDocument/2006/relationships/slide" Target="slides/slide56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slide" Target="slides/slide18.xml"/><Relationship Id="rId30" Type="http://schemas.openxmlformats.org/officeDocument/2006/relationships/slide" Target="slides/slide21.xml"/><Relationship Id="rId35" Type="http://schemas.openxmlformats.org/officeDocument/2006/relationships/slide" Target="slides/slide26.xml"/><Relationship Id="rId43" Type="http://schemas.openxmlformats.org/officeDocument/2006/relationships/slide" Target="slides/slide34.xml"/><Relationship Id="rId48" Type="http://schemas.openxmlformats.org/officeDocument/2006/relationships/slide" Target="slides/slide39.xml"/><Relationship Id="rId56" Type="http://schemas.openxmlformats.org/officeDocument/2006/relationships/slide" Target="slides/slide47.xml"/><Relationship Id="rId64" Type="http://schemas.openxmlformats.org/officeDocument/2006/relationships/slide" Target="slides/slide55.xml"/><Relationship Id="rId69" Type="http://schemas.openxmlformats.org/officeDocument/2006/relationships/presProps" Target="presProps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42.xml"/><Relationship Id="rId72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33" Type="http://schemas.openxmlformats.org/officeDocument/2006/relationships/slide" Target="slides/slide24.xml"/><Relationship Id="rId38" Type="http://schemas.openxmlformats.org/officeDocument/2006/relationships/slide" Target="slides/slide29.xml"/><Relationship Id="rId46" Type="http://schemas.openxmlformats.org/officeDocument/2006/relationships/slide" Target="slides/slide37.xml"/><Relationship Id="rId59" Type="http://schemas.openxmlformats.org/officeDocument/2006/relationships/slide" Target="slides/slide50.xml"/><Relationship Id="rId67" Type="http://schemas.openxmlformats.org/officeDocument/2006/relationships/slide" Target="slides/slide58.xml"/><Relationship Id="rId20" Type="http://schemas.openxmlformats.org/officeDocument/2006/relationships/slide" Target="slides/slide11.xml"/><Relationship Id="rId41" Type="http://schemas.openxmlformats.org/officeDocument/2006/relationships/slide" Target="slides/slide32.xml"/><Relationship Id="rId54" Type="http://schemas.openxmlformats.org/officeDocument/2006/relationships/slide" Target="slides/slide45.xml"/><Relationship Id="rId62" Type="http://schemas.openxmlformats.org/officeDocument/2006/relationships/slide" Target="slides/slide53.xml"/><Relationship Id="rId7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F4D645A-A5BE-4A26-B89B-6546962A1BD7}" type="datetimeFigureOut">
              <a:rPr lang="ru-RU"/>
              <a:pPr>
                <a:defRPr/>
              </a:pPr>
              <a:t>12.11.2019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263" y="746125"/>
            <a:ext cx="662463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8902F8B9-9A19-49AA-9317-A6ACF283AD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38223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263" y="746125"/>
            <a:ext cx="6624637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buClr>
                <a:prstClr val="black"/>
              </a:buClr>
              <a:defRPr/>
            </a:pPr>
            <a:fld id="{E5756270-4F50-4ACA-8D38-23E5ED6E541A}" type="slidenum">
              <a:rPr lang="ru-RU">
                <a:solidFill>
                  <a:prstClr val="black"/>
                </a:solidFill>
              </a:rPr>
              <a:pPr>
                <a:buClr>
                  <a:prstClr val="black"/>
                </a:buClr>
                <a:defRPr/>
              </a:pPr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263" y="746125"/>
            <a:ext cx="6624637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buClr>
                <a:prstClr val="black"/>
              </a:buClr>
              <a:defRPr/>
            </a:pPr>
            <a:fld id="{E5756270-4F50-4ACA-8D38-23E5ED6E541A}" type="slidenum">
              <a:rPr lang="ru-RU">
                <a:solidFill>
                  <a:prstClr val="black"/>
                </a:solidFill>
              </a:rPr>
              <a:pPr>
                <a:buClr>
                  <a:prstClr val="black"/>
                </a:buClr>
                <a:defRPr/>
              </a:pPr>
              <a:t>18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263" y="746125"/>
            <a:ext cx="6624637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buClr>
                <a:prstClr val="black"/>
              </a:buClr>
              <a:defRPr/>
            </a:pPr>
            <a:fld id="{E5756270-4F50-4ACA-8D38-23E5ED6E541A}" type="slidenum">
              <a:rPr lang="ru-RU">
                <a:solidFill>
                  <a:prstClr val="black"/>
                </a:solidFill>
              </a:rPr>
              <a:pPr>
                <a:buClr>
                  <a:prstClr val="black"/>
                </a:buClr>
                <a:defRPr/>
              </a:pPr>
              <a:t>19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263" y="746125"/>
            <a:ext cx="6624637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buClr>
                <a:prstClr val="black"/>
              </a:buClr>
              <a:defRPr/>
            </a:pPr>
            <a:fld id="{E5756270-4F50-4ACA-8D38-23E5ED6E541A}" type="slidenum">
              <a:rPr lang="ru-RU">
                <a:solidFill>
                  <a:prstClr val="black"/>
                </a:solidFill>
              </a:rPr>
              <a:pPr>
                <a:buClr>
                  <a:prstClr val="black"/>
                </a:buClr>
                <a:defRPr/>
              </a:pPr>
              <a:t>20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263" y="746125"/>
            <a:ext cx="6624637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5756270-4F50-4ACA-8D38-23E5ED6E541A}" type="slidenum">
              <a:rPr lang="ru-RU"/>
              <a:pPr>
                <a:defRPr/>
              </a:pPr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263" y="746125"/>
            <a:ext cx="6624637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5756270-4F50-4ACA-8D38-23E5ED6E541A}" type="slidenum">
              <a:rPr lang="ru-RU"/>
              <a:pPr>
                <a:defRPr/>
              </a:pPr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263" y="746125"/>
            <a:ext cx="6624637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ru-RU" dirty="0">
              <a:cs typeface="Arial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buClr>
                <a:prstClr val="black"/>
              </a:buClr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9460" name="Номер слайда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Clr>
                <a:prstClr val="black"/>
              </a:buClr>
            </a:pPr>
            <a:fld id="{E33CB787-B312-4109-ABDA-B30CE0430899}" type="slidenum">
              <a:rPr lang="ru-RU" smtClean="0">
                <a:solidFill>
                  <a:prstClr val="black"/>
                </a:solidFill>
              </a:rPr>
              <a:pPr>
                <a:buClr>
                  <a:prstClr val="black"/>
                </a:buClr>
              </a:pPr>
              <a:t>24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9212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263" y="746125"/>
            <a:ext cx="6624637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buClr>
                <a:prstClr val="black"/>
              </a:buClr>
              <a:defRPr/>
            </a:pPr>
            <a:fld id="{E5756270-4F50-4ACA-8D38-23E5ED6E541A}" type="slidenum">
              <a:rPr lang="ru-RU">
                <a:solidFill>
                  <a:prstClr val="black"/>
                </a:solidFill>
              </a:rPr>
              <a:pPr>
                <a:buClr>
                  <a:prstClr val="black"/>
                </a:buClr>
                <a:defRPr/>
              </a:pPr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263" y="746125"/>
            <a:ext cx="6624637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buClr>
                <a:prstClr val="black"/>
              </a:buClr>
              <a:defRPr/>
            </a:pPr>
            <a:fld id="{E5756270-4F50-4ACA-8D38-23E5ED6E541A}" type="slidenum">
              <a:rPr lang="ru-RU">
                <a:solidFill>
                  <a:prstClr val="black"/>
                </a:solidFill>
              </a:rPr>
              <a:pPr>
                <a:buClr>
                  <a:prstClr val="black"/>
                </a:buClr>
                <a:defRPr/>
              </a:pPr>
              <a:t>9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263" y="746125"/>
            <a:ext cx="6624637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buClr>
                <a:prstClr val="black"/>
              </a:buClr>
              <a:defRPr/>
            </a:pPr>
            <a:fld id="{E5756270-4F50-4ACA-8D38-23E5ED6E541A}" type="slidenum">
              <a:rPr lang="ru-RU">
                <a:solidFill>
                  <a:prstClr val="black"/>
                </a:solidFill>
              </a:rPr>
              <a:pPr>
                <a:buClr>
                  <a:prstClr val="black"/>
                </a:buClr>
                <a:defRPr/>
              </a:pPr>
              <a:t>10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263" y="746125"/>
            <a:ext cx="6624637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buClr>
                <a:prstClr val="black"/>
              </a:buClr>
              <a:defRPr/>
            </a:pPr>
            <a:fld id="{E5756270-4F50-4ACA-8D38-23E5ED6E541A}" type="slidenum">
              <a:rPr lang="ru-RU">
                <a:solidFill>
                  <a:prstClr val="black"/>
                </a:solidFill>
              </a:rPr>
              <a:pPr>
                <a:buClr>
                  <a:prstClr val="black"/>
                </a:buClr>
                <a:defRPr/>
              </a:pPr>
              <a:t>11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263" y="746125"/>
            <a:ext cx="6624637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buClr>
                <a:prstClr val="black"/>
              </a:buClr>
              <a:defRPr/>
            </a:pPr>
            <a:fld id="{E5756270-4F50-4ACA-8D38-23E5ED6E541A}" type="slidenum">
              <a:rPr lang="ru-RU">
                <a:solidFill>
                  <a:prstClr val="black"/>
                </a:solidFill>
              </a:rPr>
              <a:pPr>
                <a:buClr>
                  <a:prstClr val="black"/>
                </a:buClr>
                <a:defRPr/>
              </a:pPr>
              <a:t>13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263" y="746125"/>
            <a:ext cx="6624637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buClr>
                <a:prstClr val="black"/>
              </a:buClr>
              <a:defRPr/>
            </a:pPr>
            <a:fld id="{E5756270-4F50-4ACA-8D38-23E5ED6E541A}" type="slidenum">
              <a:rPr lang="ru-RU">
                <a:solidFill>
                  <a:prstClr val="black"/>
                </a:solidFill>
              </a:rPr>
              <a:pPr>
                <a:buClr>
                  <a:prstClr val="black"/>
                </a:buClr>
                <a:defRPr/>
              </a:pPr>
              <a:t>14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263" y="746125"/>
            <a:ext cx="6624637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buClr>
                <a:prstClr val="black"/>
              </a:buClr>
              <a:defRPr/>
            </a:pPr>
            <a:fld id="{E5756270-4F50-4ACA-8D38-23E5ED6E541A}" type="slidenum">
              <a:rPr lang="ru-RU">
                <a:solidFill>
                  <a:prstClr val="black"/>
                </a:solidFill>
              </a:rPr>
              <a:pPr>
                <a:buClr>
                  <a:prstClr val="black"/>
                </a:buClr>
                <a:defRPr/>
              </a:pPr>
              <a:t>16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263" y="746125"/>
            <a:ext cx="6624637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buClr>
                <a:prstClr val="black"/>
              </a:buClr>
              <a:defRPr/>
            </a:pPr>
            <a:fld id="{E5756270-4F50-4ACA-8D38-23E5ED6E541A}" type="slidenum">
              <a:rPr lang="ru-RU">
                <a:solidFill>
                  <a:prstClr val="black"/>
                </a:solidFill>
              </a:rPr>
              <a:pPr>
                <a:buClr>
                  <a:prstClr val="black"/>
                </a:buClr>
                <a:defRPr/>
              </a:pPr>
              <a:t>17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257300"/>
            <a:ext cx="7772400" cy="1371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384FD-D9FF-4CA6-AAB1-D5CA35F5DAAF}" type="datetimeFigureOut">
              <a:rPr lang="ru-RU"/>
              <a:pPr>
                <a:defRPr/>
              </a:pPr>
              <a:t>12.11.2019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AAEDEF-7004-4855-896B-B7BC5D2180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013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844C8-8B2C-485C-8A40-60931E4D9F0C}" type="datetimeFigureOut">
              <a:rPr lang="ru-RU"/>
              <a:pPr>
                <a:defRPr/>
              </a:pPr>
              <a:t>12.11.2019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E1990E-FE97-4C3C-978D-8BA24DD760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3116278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85750"/>
            <a:ext cx="2057400" cy="42862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85750"/>
            <a:ext cx="6019800" cy="42862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1494D-745D-430D-8698-4FCF59119658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12.11.2019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4FF5A-EEAE-498F-A670-AB2F5AA07D3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558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85750"/>
            <a:ext cx="2057400" cy="42862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85750"/>
            <a:ext cx="6019800" cy="42862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1494D-745D-430D-8698-4FCF59119658}" type="datetimeFigureOut">
              <a:rPr lang="ru-RU"/>
              <a:pPr>
                <a:defRPr/>
              </a:pPr>
              <a:t>12.11.2019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4FF5A-EEAE-498F-A670-AB2F5AA07D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48603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8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6BC6A6-BB7B-4CBD-A6BF-AB5CC412138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46427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041DF-5325-4526-A952-1537A82ED7A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0694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32F81E-4652-419D-A808-21B054EA305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161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776A39-AC88-45C0-80DA-C4FB529229C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5868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9BEC84-0680-4C15-88F4-2086C88B827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4379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54622-B0EA-4A3C-A0DF-67EDE92CFB1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6151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A3814-C729-4F9A-87D2-F41ECFC9483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5983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7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D7DCA7-C15C-48C1-AA1D-70228461514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382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9E9508-DA35-4FBC-BA0B-EC36492B5751}" type="datetimeFigureOut">
              <a:rPr lang="ru-RU"/>
              <a:pPr>
                <a:defRPr/>
              </a:pPr>
              <a:t>12.11.2019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5B8B7-DC96-42FE-84B2-CE55D6028E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3796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12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78BCEA-2053-4962-9E85-2E53237FA4F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2802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0C51DE-95FA-4FFE-B07B-A6A8649BF0D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8226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576D76-2A0F-441F-9393-30E3BFCA775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9944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200152"/>
            <a:ext cx="8229600" cy="163949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953951"/>
            <a:ext cx="8229600" cy="164068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98633D-EB31-4C76-BD53-AB390FD8452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24248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257300"/>
            <a:ext cx="7772400" cy="1371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384FD-D9FF-4CA6-AAB1-D5CA35F5DAAF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12.11.2019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AAEDEF-7004-4855-896B-B7BC5D21808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84294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9E9508-DA35-4FBC-BA0B-EC36492B5751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12.11.2019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5B8B7-DC96-42FE-84B2-CE55D6028E1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08602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58A6C-671E-4C39-828D-DBA77CF23523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12.11.2019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64A06-87D6-488A-89DC-FC60BAF204B2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92726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40386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40386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347A1-E7C6-470B-AA2A-AA6396FDB648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12.11.2019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396C6D-2A96-42ED-8927-0CB7C77C9525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01267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DBEABC-605B-4CDF-9920-44A11D7BE807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12.11.2019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92BCC-026F-4172-B457-44543BA76F3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4848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C9655C-9EF5-4B33-829C-29736333E1AE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12.11.2019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F336E7-3C1F-4CEF-95C3-7A35BB4D8DE5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549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58A6C-671E-4C39-828D-DBA77CF23523}" type="datetimeFigureOut">
              <a:rPr lang="ru-RU"/>
              <a:pPr>
                <a:defRPr/>
              </a:pPr>
              <a:t>12.11.2019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64A06-87D6-488A-89DC-FC60BAF204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516445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B117D-571E-4212-905E-0083CCC34D5D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12.11.2019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11FCEA-D653-47DB-AE85-B8E851B8F8D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735664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7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12087-9E9A-4B25-958D-F6A609C1877B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12.11.2019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8B7FFC-6331-4B7D-9AB1-D4A16E059266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62860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12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59EE0-8FFB-4556-AA96-CDCDAADEB661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12.11.2019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981D5D-69A5-40FF-A002-8D7B2F5430D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78923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844C8-8B2C-485C-8A40-60931E4D9F0C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12.11.2019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E1990E-FE97-4C3C-978D-8BA24DD7605D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3781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85750"/>
            <a:ext cx="2057400" cy="42862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85750"/>
            <a:ext cx="6019800" cy="42862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1494D-745D-430D-8698-4FCF59119658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12.11.2019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4FF5A-EEAE-498F-A670-AB2F5AA07D3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354001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9D968-9F03-7949-A772-BE70323C55E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99EC3-2971-C543-9854-8E1A45FF93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96496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9D968-9F03-7949-A772-BE70323C55E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99EC3-2971-C543-9854-8E1A45FF93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804608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9D968-9F03-7949-A772-BE70323C55E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99EC3-2971-C543-9854-8E1A45FF93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21565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9D968-9F03-7949-A772-BE70323C55E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99EC3-2971-C543-9854-8E1A45FF93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606780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9D968-9F03-7949-A772-BE70323C55E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99EC3-2971-C543-9854-8E1A45FF93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179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40386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40386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347A1-E7C6-470B-AA2A-AA6396FDB648}" type="datetimeFigureOut">
              <a:rPr lang="ru-RU"/>
              <a:pPr>
                <a:defRPr/>
              </a:pPr>
              <a:t>12.11.2019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396C6D-2A96-42ED-8927-0CB7C77C95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486057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9D968-9F03-7949-A772-BE70323C55E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99EC3-2971-C543-9854-8E1A45FF93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8406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9D968-9F03-7949-A772-BE70323C55E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99EC3-2971-C543-9854-8E1A45FF93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60069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9D968-9F03-7949-A772-BE70323C55E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99EC3-2971-C543-9854-8E1A45FF93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38415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9D968-9F03-7949-A772-BE70323C55E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99EC3-2971-C543-9854-8E1A45FF93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32228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9D968-9F03-7949-A772-BE70323C55E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99EC3-2971-C543-9854-8E1A45FF93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74819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9D968-9F03-7949-A772-BE70323C55E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99EC3-2971-C543-9854-8E1A45FF93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97314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257300"/>
            <a:ext cx="7772400" cy="1371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384FD-D9FF-4CA6-AAB1-D5CA35F5DAAF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12.11.2019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AAEDEF-7004-4855-896B-B7BC5D21808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16452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9E9508-DA35-4FBC-BA0B-EC36492B5751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12.11.2019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5B8B7-DC96-42FE-84B2-CE55D6028E1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99058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58A6C-671E-4C39-828D-DBA77CF23523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12.11.2019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64A06-87D6-488A-89DC-FC60BAF204B2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497292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40386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40386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347A1-E7C6-470B-AA2A-AA6396FDB648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12.11.2019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396C6D-2A96-42ED-8927-0CB7C77C9525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74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DBEABC-605B-4CDF-9920-44A11D7BE807}" type="datetimeFigureOut">
              <a:rPr lang="ru-RU"/>
              <a:pPr>
                <a:defRPr/>
              </a:pPr>
              <a:t>12.11.2019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92BCC-026F-4172-B457-44543BA76F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571277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DBEABC-605B-4CDF-9920-44A11D7BE807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12.11.2019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92BCC-026F-4172-B457-44543BA76F3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45005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C9655C-9EF5-4B33-829C-29736333E1AE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12.11.2019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F336E7-3C1F-4CEF-95C3-7A35BB4D8DE5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46831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B117D-571E-4212-905E-0083CCC34D5D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12.11.2019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11FCEA-D653-47DB-AE85-B8E851B8F8D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31666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7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12087-9E9A-4B25-958D-F6A609C1877B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12.11.2019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8B7FFC-6331-4B7D-9AB1-D4A16E059266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81672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12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59EE0-8FFB-4556-AA96-CDCDAADEB661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12.11.2019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981D5D-69A5-40FF-A002-8D7B2F5430D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51360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844C8-8B2C-485C-8A40-60931E4D9F0C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12.11.2019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E1990E-FE97-4C3C-978D-8BA24DD7605D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60974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85750"/>
            <a:ext cx="2057400" cy="42862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85750"/>
            <a:ext cx="6019800" cy="42862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1494D-745D-430D-8698-4FCF59119658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12.11.2019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4FF5A-EEAE-498F-A670-AB2F5AA07D3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32538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257300"/>
            <a:ext cx="7772400" cy="1371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384FD-D9FF-4CA6-AAB1-D5CA35F5DAAF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12.11.2019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AAEDEF-7004-4855-896B-B7BC5D21808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73016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9E9508-DA35-4FBC-BA0B-EC36492B5751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12.11.2019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5B8B7-DC96-42FE-84B2-CE55D6028E1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09671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58A6C-671E-4C39-828D-DBA77CF23523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12.11.2019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64A06-87D6-488A-89DC-FC60BAF204B2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801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C9655C-9EF5-4B33-829C-29736333E1AE}" type="datetimeFigureOut">
              <a:rPr lang="ru-RU"/>
              <a:pPr>
                <a:defRPr/>
              </a:pPr>
              <a:t>12.11.2019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F336E7-3C1F-4CEF-95C3-7A35BB4D8D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411010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40386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40386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347A1-E7C6-470B-AA2A-AA6396FDB648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12.11.2019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396C6D-2A96-42ED-8927-0CB7C77C9525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56606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DBEABC-605B-4CDF-9920-44A11D7BE807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12.11.2019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92BCC-026F-4172-B457-44543BA76F3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76040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C9655C-9EF5-4B33-829C-29736333E1AE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12.11.2019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F336E7-3C1F-4CEF-95C3-7A35BB4D8DE5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610546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B117D-571E-4212-905E-0083CCC34D5D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12.11.2019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11FCEA-D653-47DB-AE85-B8E851B8F8D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54875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7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12087-9E9A-4B25-958D-F6A609C1877B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12.11.2019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8B7FFC-6331-4B7D-9AB1-D4A16E059266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74155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12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59EE0-8FFB-4556-AA96-CDCDAADEB661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12.11.2019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981D5D-69A5-40FF-A002-8D7B2F5430D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99071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844C8-8B2C-485C-8A40-60931E4D9F0C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12.11.2019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E1990E-FE97-4C3C-978D-8BA24DD7605D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00956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85750"/>
            <a:ext cx="2057400" cy="42862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85750"/>
            <a:ext cx="6019800" cy="42862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1494D-745D-430D-8698-4FCF59119658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12.11.2019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4FF5A-EEAE-498F-A670-AB2F5AA07D3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3656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257300"/>
            <a:ext cx="7772400" cy="1371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384FD-D9FF-4CA6-AAB1-D5CA35F5DAAF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12.11.2019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AAEDEF-7004-4855-896B-B7BC5D21808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24934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9E9508-DA35-4FBC-BA0B-EC36492B5751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12.11.2019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5B8B7-DC96-42FE-84B2-CE55D6028E1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129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B117D-571E-4212-905E-0083CCC34D5D}" type="datetimeFigureOut">
              <a:rPr lang="ru-RU"/>
              <a:pPr>
                <a:defRPr/>
              </a:pPr>
              <a:t>12.11.2019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11FCEA-D653-47DB-AE85-B8E851B8F8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2158295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58A6C-671E-4C39-828D-DBA77CF23523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12.11.2019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64A06-87D6-488A-89DC-FC60BAF204B2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669420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40386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40386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347A1-E7C6-470B-AA2A-AA6396FDB648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12.11.2019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396C6D-2A96-42ED-8927-0CB7C77C9525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43426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DBEABC-605B-4CDF-9920-44A11D7BE807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12.11.2019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92BCC-026F-4172-B457-44543BA76F3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806567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C9655C-9EF5-4B33-829C-29736333E1AE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12.11.2019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F336E7-3C1F-4CEF-95C3-7A35BB4D8DE5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884842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B117D-571E-4212-905E-0083CCC34D5D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12.11.2019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11FCEA-D653-47DB-AE85-B8E851B8F8D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25692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7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12087-9E9A-4B25-958D-F6A609C1877B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12.11.2019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8B7FFC-6331-4B7D-9AB1-D4A16E059266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99175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12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59EE0-8FFB-4556-AA96-CDCDAADEB661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12.11.2019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981D5D-69A5-40FF-A002-8D7B2F5430D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54154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844C8-8B2C-485C-8A40-60931E4D9F0C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12.11.2019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E1990E-FE97-4C3C-978D-8BA24DD7605D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915034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85750"/>
            <a:ext cx="2057400" cy="42862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85750"/>
            <a:ext cx="6019800" cy="42862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1494D-745D-430D-8698-4FCF59119658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12.11.2019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4FF5A-EEAE-498F-A670-AB2F5AA07D3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348547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257300"/>
            <a:ext cx="7772400" cy="1371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384FD-D9FF-4CA6-AAB1-D5CA35F5DAAF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12.11.2019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AAEDEF-7004-4855-896B-B7BC5D21808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570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7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12087-9E9A-4B25-958D-F6A609C1877B}" type="datetimeFigureOut">
              <a:rPr lang="ru-RU"/>
              <a:pPr>
                <a:defRPr/>
              </a:pPr>
              <a:t>12.11.2019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8B7FFC-6331-4B7D-9AB1-D4A16E0592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225671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9E9508-DA35-4FBC-BA0B-EC36492B5751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12.11.2019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5B8B7-DC96-42FE-84B2-CE55D6028E1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060122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58A6C-671E-4C39-828D-DBA77CF23523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12.11.2019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64A06-87D6-488A-89DC-FC60BAF204B2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021513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40386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40386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347A1-E7C6-470B-AA2A-AA6396FDB648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12.11.2019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396C6D-2A96-42ED-8927-0CB7C77C9525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974707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DBEABC-605B-4CDF-9920-44A11D7BE807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12.11.2019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92BCC-026F-4172-B457-44543BA76F3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593675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C9655C-9EF5-4B33-829C-29736333E1AE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12.11.2019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F336E7-3C1F-4CEF-95C3-7A35BB4D8DE5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21571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B117D-571E-4212-905E-0083CCC34D5D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12.11.2019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11FCEA-D653-47DB-AE85-B8E851B8F8D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913535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7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12087-9E9A-4B25-958D-F6A609C1877B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12.11.2019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8B7FFC-6331-4B7D-9AB1-D4A16E059266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992549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12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59EE0-8FFB-4556-AA96-CDCDAADEB661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12.11.2019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981D5D-69A5-40FF-A002-8D7B2F5430D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219622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844C8-8B2C-485C-8A40-60931E4D9F0C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12.11.2019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E1990E-FE97-4C3C-978D-8BA24DD7605D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939524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85750"/>
            <a:ext cx="2057400" cy="42862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85750"/>
            <a:ext cx="6019800" cy="42862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1494D-745D-430D-8698-4FCF59119658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12.11.2019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4FF5A-EEAE-498F-A670-AB2F5AA07D3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026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12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59EE0-8FFB-4556-AA96-CDCDAADEB661}" type="datetimeFigureOut">
              <a:rPr lang="ru-RU"/>
              <a:pPr>
                <a:defRPr/>
              </a:pPr>
              <a:t>12.11.2019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981D5D-69A5-40FF-A002-8D7B2F5430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5602520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257300"/>
            <a:ext cx="7772400" cy="1371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384FD-D9FF-4CA6-AAB1-D5CA35F5DAAF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12.11.2019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AAEDEF-7004-4855-896B-B7BC5D21808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5149939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9E9508-DA35-4FBC-BA0B-EC36492B5751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12.11.2019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5B8B7-DC96-42FE-84B2-CE55D6028E1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907888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58A6C-671E-4C39-828D-DBA77CF23523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12.11.2019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64A06-87D6-488A-89DC-FC60BAF204B2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51320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40386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40386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347A1-E7C6-470B-AA2A-AA6396FDB648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12.11.2019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396C6D-2A96-42ED-8927-0CB7C77C9525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640777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DBEABC-605B-4CDF-9920-44A11D7BE807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12.11.2019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92BCC-026F-4172-B457-44543BA76F3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691058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C9655C-9EF5-4B33-829C-29736333E1AE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12.11.2019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F336E7-3C1F-4CEF-95C3-7A35BB4D8DE5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66201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B117D-571E-4212-905E-0083CCC34D5D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12.11.2019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11FCEA-D653-47DB-AE85-B8E851B8F8D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901840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7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12087-9E9A-4B25-958D-F6A609C1877B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12.11.2019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8B7FFC-6331-4B7D-9AB1-D4A16E059266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714359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12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59EE0-8FFB-4556-AA96-CDCDAADEB661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12.11.2019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981D5D-69A5-40FF-A002-8D7B2F5430D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401296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844C8-8B2C-485C-8A40-60931E4D9F0C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12.11.2019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E1990E-FE97-4C3C-978D-8BA24DD7605D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079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9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9.xml"/><Relationship Id="rId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7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92.xml"/><Relationship Id="rId7" Type="http://schemas.openxmlformats.org/officeDocument/2006/relationships/slideLayout" Target="../slideLayouts/slideLayout96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1.xml"/><Relationship Id="rId1" Type="http://schemas.openxmlformats.org/officeDocument/2006/relationships/slideLayout" Target="../slideLayouts/slideLayout90.xml"/><Relationship Id="rId6" Type="http://schemas.openxmlformats.org/officeDocument/2006/relationships/slideLayout" Target="../slideLayouts/slideLayout95.xml"/><Relationship Id="rId11" Type="http://schemas.openxmlformats.org/officeDocument/2006/relationships/slideLayout" Target="../slideLayouts/slideLayout100.xml"/><Relationship Id="rId5" Type="http://schemas.openxmlformats.org/officeDocument/2006/relationships/slideLayout" Target="../slideLayouts/slideLayout94.xml"/><Relationship Id="rId10" Type="http://schemas.openxmlformats.org/officeDocument/2006/relationships/slideLayout" Target="../slideLayouts/slideLayout99.xml"/><Relationship Id="rId4" Type="http://schemas.openxmlformats.org/officeDocument/2006/relationships/slideLayout" Target="../slideLayouts/slideLayout93.xml"/><Relationship Id="rId9" Type="http://schemas.openxmlformats.org/officeDocument/2006/relationships/slideLayout" Target="../slideLayouts/slideLayout9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85750"/>
            <a:ext cx="8229600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5900"/>
            <a:ext cx="82296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0C883015-B288-46A1-806D-35B4841397BA}" type="datetimeFigureOut">
              <a:rPr lang="ru-RU"/>
              <a:pPr>
                <a:defRPr/>
              </a:pPr>
              <a:t>12.11.2019</a:t>
            </a:fld>
            <a:endParaRPr lang="ru-RU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2AC83FDF-9334-4FA4-934C-369CBA2ED2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03D3804C-814D-43E3-B362-C1A08052883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07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85750"/>
            <a:ext cx="8229600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5900"/>
            <a:ext cx="82296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0C883015-B288-46A1-806D-35B4841397BA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12.11.2019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2AC83FDF-9334-4FA4-934C-369CBA2ED27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023266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999" r:id="rId1"/>
    <p:sldLayoutId id="2147484000" r:id="rId2"/>
    <p:sldLayoutId id="2147484001" r:id="rId3"/>
    <p:sldLayoutId id="2147484002" r:id="rId4"/>
    <p:sldLayoutId id="2147484003" r:id="rId5"/>
    <p:sldLayoutId id="2147484004" r:id="rId6"/>
    <p:sldLayoutId id="2147484005" r:id="rId7"/>
    <p:sldLayoutId id="2147484006" r:id="rId8"/>
    <p:sldLayoutId id="2147484007" r:id="rId9"/>
    <p:sldLayoutId id="2147484008" r:id="rId10"/>
    <p:sldLayoutId id="214748400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fld id="{AB79D968-9F03-7949-A772-BE70323C55EA}" type="datetimeFigureOut">
              <a:rPr lang="ru-RU" smtClean="0">
                <a:solidFill>
                  <a:prstClr val="black">
                    <a:tint val="75000"/>
                  </a:prstClr>
                </a:solidFill>
                <a:effectLst/>
                <a:latin typeface="Calibri"/>
                <a:cs typeface="+mn-cs"/>
              </a:rPr>
              <a:pPr defTabSz="4572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t>12.11.2019</a:t>
            </a:fld>
            <a:endParaRPr lang="ru-RU">
              <a:solidFill>
                <a:prstClr val="black">
                  <a:tint val="75000"/>
                </a:prstClr>
              </a:solidFill>
              <a:effectLst/>
              <a:latin typeface="Calibri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ru-RU">
              <a:solidFill>
                <a:prstClr val="black">
                  <a:tint val="75000"/>
                </a:prstClr>
              </a:solidFill>
              <a:effectLst/>
              <a:latin typeface="Calibri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fld id="{16499EC3-2971-C543-9854-8E1A45FF93DF}" type="slidenum">
              <a:rPr lang="ru-RU" smtClean="0">
                <a:solidFill>
                  <a:prstClr val="black">
                    <a:tint val="75000"/>
                  </a:prstClr>
                </a:solidFill>
                <a:effectLst/>
                <a:latin typeface="Calibri"/>
                <a:cs typeface="+mn-cs"/>
              </a:rPr>
              <a:pPr defTabSz="4572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effectLst/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640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9" r:id="rId1"/>
    <p:sldLayoutId id="2147484110" r:id="rId2"/>
    <p:sldLayoutId id="2147484111" r:id="rId3"/>
    <p:sldLayoutId id="2147484112" r:id="rId4"/>
    <p:sldLayoutId id="2147484113" r:id="rId5"/>
    <p:sldLayoutId id="2147484114" r:id="rId6"/>
    <p:sldLayoutId id="2147484115" r:id="rId7"/>
    <p:sldLayoutId id="2147484116" r:id="rId8"/>
    <p:sldLayoutId id="2147484117" r:id="rId9"/>
    <p:sldLayoutId id="2147484118" r:id="rId10"/>
    <p:sldLayoutId id="214748411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85750"/>
            <a:ext cx="8229600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5900"/>
            <a:ext cx="82296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0C883015-B288-46A1-806D-35B4841397BA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12.11.2019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2AC83FDF-9334-4FA4-934C-369CBA2ED27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42904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121" r:id="rId1"/>
    <p:sldLayoutId id="2147484122" r:id="rId2"/>
    <p:sldLayoutId id="2147484123" r:id="rId3"/>
    <p:sldLayoutId id="2147484124" r:id="rId4"/>
    <p:sldLayoutId id="2147484125" r:id="rId5"/>
    <p:sldLayoutId id="2147484126" r:id="rId6"/>
    <p:sldLayoutId id="2147484127" r:id="rId7"/>
    <p:sldLayoutId id="2147484128" r:id="rId8"/>
    <p:sldLayoutId id="2147484129" r:id="rId9"/>
    <p:sldLayoutId id="2147484130" r:id="rId10"/>
    <p:sldLayoutId id="21474841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85750"/>
            <a:ext cx="8229600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5900"/>
            <a:ext cx="82296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0C883015-B288-46A1-806D-35B4841397BA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12.11.2019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2AC83FDF-9334-4FA4-934C-369CBA2ED27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44919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133" r:id="rId1"/>
    <p:sldLayoutId id="2147484134" r:id="rId2"/>
    <p:sldLayoutId id="2147484135" r:id="rId3"/>
    <p:sldLayoutId id="2147484136" r:id="rId4"/>
    <p:sldLayoutId id="2147484137" r:id="rId5"/>
    <p:sldLayoutId id="2147484138" r:id="rId6"/>
    <p:sldLayoutId id="2147484139" r:id="rId7"/>
    <p:sldLayoutId id="2147484140" r:id="rId8"/>
    <p:sldLayoutId id="2147484141" r:id="rId9"/>
    <p:sldLayoutId id="2147484142" r:id="rId10"/>
    <p:sldLayoutId id="21474841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85750"/>
            <a:ext cx="8229600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5900"/>
            <a:ext cx="82296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0C883015-B288-46A1-806D-35B4841397BA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12.11.2019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2AC83FDF-9334-4FA4-934C-369CBA2ED27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90977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145" r:id="rId1"/>
    <p:sldLayoutId id="2147484146" r:id="rId2"/>
    <p:sldLayoutId id="2147484147" r:id="rId3"/>
    <p:sldLayoutId id="2147484148" r:id="rId4"/>
    <p:sldLayoutId id="2147484149" r:id="rId5"/>
    <p:sldLayoutId id="2147484150" r:id="rId6"/>
    <p:sldLayoutId id="2147484151" r:id="rId7"/>
    <p:sldLayoutId id="2147484152" r:id="rId8"/>
    <p:sldLayoutId id="2147484153" r:id="rId9"/>
    <p:sldLayoutId id="2147484154" r:id="rId10"/>
    <p:sldLayoutId id="214748415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85750"/>
            <a:ext cx="8229600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5900"/>
            <a:ext cx="82296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0C883015-B288-46A1-806D-35B4841397BA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12.11.2019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2AC83FDF-9334-4FA4-934C-369CBA2ED27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11027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171" r:id="rId1"/>
    <p:sldLayoutId id="2147484172" r:id="rId2"/>
    <p:sldLayoutId id="2147484173" r:id="rId3"/>
    <p:sldLayoutId id="2147484174" r:id="rId4"/>
    <p:sldLayoutId id="2147484175" r:id="rId5"/>
    <p:sldLayoutId id="2147484176" r:id="rId6"/>
    <p:sldLayoutId id="2147484177" r:id="rId7"/>
    <p:sldLayoutId id="2147484178" r:id="rId8"/>
    <p:sldLayoutId id="2147484179" r:id="rId9"/>
    <p:sldLayoutId id="2147484180" r:id="rId10"/>
    <p:sldLayoutId id="214748418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85750"/>
            <a:ext cx="8229600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5900"/>
            <a:ext cx="82296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0C883015-B288-46A1-806D-35B4841397BA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12.11.2019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2AC83FDF-9334-4FA4-934C-369CBA2ED27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94481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195" r:id="rId1"/>
    <p:sldLayoutId id="2147484196" r:id="rId2"/>
    <p:sldLayoutId id="2147484197" r:id="rId3"/>
    <p:sldLayoutId id="2147484198" r:id="rId4"/>
    <p:sldLayoutId id="2147484199" r:id="rId5"/>
    <p:sldLayoutId id="2147484200" r:id="rId6"/>
    <p:sldLayoutId id="2147484201" r:id="rId7"/>
    <p:sldLayoutId id="2147484202" r:id="rId8"/>
    <p:sldLayoutId id="2147484203" r:id="rId9"/>
    <p:sldLayoutId id="2147484204" r:id="rId10"/>
    <p:sldLayoutId id="214748420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uffs2013@gmail.com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9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9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9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42900" y="265468"/>
            <a:ext cx="571500" cy="325091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en-US" sz="2000" dirty="0" smtClean="0">
                <a:latin typeface="Times New Roman" pitchFamily="18" charset="0"/>
              </a:rPr>
              <a:t>1</a:t>
            </a:r>
            <a:endParaRPr lang="ru-RU" sz="2000" dirty="0" smtClean="0">
              <a:latin typeface="Times New Roman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838200" y="590550"/>
            <a:ext cx="7696200" cy="4191000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ru-RU" sz="2400" b="1" dirty="0" smtClean="0"/>
              <a:t>Практика актуализации основных профессиональных образовательных программ высшего образования в соответствии с ФГОС 3++ и профессиональными стандартами. Рекомендации по проведению итоговой аттестации.</a:t>
            </a:r>
            <a:endParaRPr lang="ru-RU" sz="2400" b="1" i="1" dirty="0" smtClean="0">
              <a:latin typeface="Times New Roman" pitchFamily="18" charset="0"/>
            </a:endParaRP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ru-RU" sz="2400" b="1" i="1" dirty="0" smtClean="0">
                <a:latin typeface="Times New Roman" pitchFamily="18" charset="0"/>
              </a:rPr>
              <a:t>О.П. Мелехова 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ru-RU" sz="1800" b="1" i="1" spc="200" dirty="0" smtClean="0">
                <a:latin typeface="Times New Roman" pitchFamily="18" charset="0"/>
              </a:rPr>
              <a:t>д.б.н., зам. председателя УМС по биологии, отв. секретарь ФУМО «Биологические науки»,</a:t>
            </a:r>
            <a:br>
              <a:rPr lang="ru-RU" sz="1800" b="1" i="1" spc="200" dirty="0" smtClean="0">
                <a:latin typeface="Times New Roman" pitchFamily="18" charset="0"/>
              </a:rPr>
            </a:br>
            <a:r>
              <a:rPr lang="ru-RU" sz="1800" b="1" i="1" spc="200" dirty="0" smtClean="0">
                <a:latin typeface="Times New Roman" pitchFamily="18" charset="0"/>
              </a:rPr>
              <a:t>МГУ имени </a:t>
            </a:r>
            <a:r>
              <a:rPr lang="ru-RU" sz="1800" b="1" i="1" spc="200" dirty="0" err="1" smtClean="0">
                <a:latin typeface="Times New Roman" pitchFamily="18" charset="0"/>
              </a:rPr>
              <a:t>М.В.Ломоносова</a:t>
            </a:r>
            <a:r>
              <a:rPr lang="ru-RU" sz="1800" b="1" i="1" spc="200" dirty="0" smtClean="0">
                <a:latin typeface="Arial" charset="0"/>
              </a:rPr>
              <a:t> 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n-US" sz="1800" b="1" i="1" spc="200" dirty="0" smtClean="0">
                <a:latin typeface="Arial" charset="0"/>
              </a:rPr>
              <a:t>e-mail: </a:t>
            </a:r>
            <a:r>
              <a:rPr lang="en-US" sz="1800" b="1" i="1" spc="200" dirty="0" smtClean="0">
                <a:latin typeface="Arial" charset="0"/>
                <a:hlinkClick r:id="rId2"/>
              </a:rPr>
              <a:t>muffs2013@gmail.com</a:t>
            </a:r>
            <a:endParaRPr lang="en-US" sz="1800" b="1" i="1" spc="200" dirty="0" smtClean="0">
              <a:latin typeface="Arial" charset="0"/>
            </a:endParaRPr>
          </a:p>
          <a:p>
            <a:pPr marL="0" indent="0" algn="ctr" eaLnBrk="1" hangingPunct="1">
              <a:buFont typeface="Wingdings" pitchFamily="2" charset="2"/>
              <a:buNone/>
              <a:defRPr/>
            </a:pPr>
            <a:endParaRPr lang="ru-RU" sz="2000" b="1" i="1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360" y="895350"/>
            <a:ext cx="8229600" cy="3638550"/>
          </a:xfrm>
        </p:spPr>
        <p:txBody>
          <a:bodyPr/>
          <a:lstStyle/>
          <a:p>
            <a:pPr marL="101600" indent="0" algn="ctr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 –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единые для </a:t>
            </a:r>
            <a:r>
              <a:rPr lang="ru-RU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уровня квалификации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формируют уровень культуры, разрабатываются экспертными советами.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1600" indent="0" algn="ctr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ОПК –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единые для направления подготовки, разрабатываются ФУМО, формируют ядро профессии.</a:t>
            </a:r>
          </a:p>
          <a:p>
            <a:pPr marL="101600" indent="0" algn="ctr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ПК –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разрабатываются организацией в соответствии с направленностью, профессиональными стандартами и запросами регионального рынка труда.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662" name="Rectangle 2"/>
          <p:cNvSpPr>
            <a:spLocks noChangeArrowheads="1"/>
          </p:cNvSpPr>
          <p:nvPr/>
        </p:nvSpPr>
        <p:spPr bwMode="auto">
          <a:xfrm>
            <a:off x="457200" y="285750"/>
            <a:ext cx="533400" cy="2738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sz="2000" dirty="0" smtClean="0">
                <a:solidFill>
                  <a:srgbClr val="E5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10</a:t>
            </a:r>
            <a:endParaRPr lang="ru-RU" sz="2000" dirty="0">
              <a:solidFill>
                <a:srgbClr val="E5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123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2" name="Rectangle 2"/>
          <p:cNvSpPr>
            <a:spLocks noChangeArrowheads="1"/>
          </p:cNvSpPr>
          <p:nvPr/>
        </p:nvSpPr>
        <p:spPr bwMode="auto">
          <a:xfrm>
            <a:off x="457200" y="285750"/>
            <a:ext cx="533400" cy="2738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sz="2000" dirty="0" smtClean="0">
                <a:solidFill>
                  <a:srgbClr val="E5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11</a:t>
            </a:r>
            <a:endParaRPr lang="ru-RU" sz="2000" dirty="0">
              <a:solidFill>
                <a:srgbClr val="E5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6040313"/>
              </p:ext>
            </p:extLst>
          </p:nvPr>
        </p:nvGraphicFramePr>
        <p:xfrm>
          <a:off x="647708" y="666750"/>
          <a:ext cx="7810501" cy="4267200"/>
        </p:xfrm>
        <a:graphic>
          <a:graphicData uri="http://schemas.openxmlformats.org/drawingml/2006/table">
            <a:tbl>
              <a:tblPr firstRow="1" firstCol="1" bandRow="1"/>
              <a:tblGrid>
                <a:gridCol w="2603228"/>
                <a:gridCol w="2603228"/>
                <a:gridCol w="2604045"/>
              </a:tblGrid>
              <a:tr h="4267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man Old Style"/>
                          <a:ea typeface="Calibri"/>
                          <a:cs typeface="Times New Roman"/>
                        </a:rPr>
                        <a:t>ГОС-2 (</a:t>
                      </a:r>
                      <a:r>
                        <a:rPr lang="ru-RU" sz="1400" dirty="0">
                          <a:effectLst/>
                          <a:latin typeface="Bookman Old Style"/>
                          <a:ea typeface="Calibri"/>
                          <a:cs typeface="Times New Roman"/>
                        </a:rPr>
                        <a:t>2000г.)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man Old Style"/>
                          <a:ea typeface="Calibri"/>
                          <a:cs typeface="Times New Roman"/>
                        </a:rPr>
                        <a:t>Содержание регламентируется перечнем дисциплин федерального компонента, их основных разделов и трудоемкостью каждой дисциплины. Уровень подготовки выпускника регламентируется в терминах «знания, умения, навыки». Объем федерального компонента 70 – 85% (специалист)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965" marR="52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man Old Style"/>
                          <a:ea typeface="Calibri"/>
                          <a:cs typeface="Times New Roman"/>
                        </a:rPr>
                        <a:t>ФГОС-3 (2010г.)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man Old Style"/>
                          <a:ea typeface="Calibri"/>
                          <a:cs typeface="Times New Roman"/>
                        </a:rPr>
                        <a:t>Содержание регламентируется через достижение определенных компетенций (общекультурных и профессиональных). Перечень дисциплин приводится </a:t>
                      </a:r>
                      <a:r>
                        <a:rPr lang="ru-RU" sz="1400" u="sng" dirty="0">
                          <a:effectLst/>
                          <a:latin typeface="Bookman Old Style"/>
                          <a:ea typeface="Calibri"/>
                          <a:cs typeface="Times New Roman"/>
                        </a:rPr>
                        <a:t>примерный</a:t>
                      </a:r>
                      <a:r>
                        <a:rPr lang="ru-RU" sz="1400" dirty="0">
                          <a:effectLst/>
                          <a:latin typeface="Bookman Old Style"/>
                          <a:ea typeface="Calibri"/>
                          <a:cs typeface="Times New Roman"/>
                        </a:rPr>
                        <a:t>. Объем федерального компонента – 50% (</a:t>
                      </a:r>
                      <a:r>
                        <a:rPr lang="ru-RU" sz="1400" dirty="0" err="1">
                          <a:effectLst/>
                          <a:latin typeface="Bookman Old Style"/>
                          <a:ea typeface="Calibri"/>
                          <a:cs typeface="Times New Roman"/>
                        </a:rPr>
                        <a:t>бакалавриат</a:t>
                      </a:r>
                      <a:r>
                        <a:rPr lang="ru-RU" sz="1400" dirty="0">
                          <a:effectLst/>
                          <a:latin typeface="Bookman Old Style"/>
                          <a:ea typeface="Calibri"/>
                          <a:cs typeface="Times New Roman"/>
                        </a:rPr>
                        <a:t>).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965" marR="52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man Old Style"/>
                          <a:ea typeface="Calibri"/>
                          <a:cs typeface="Times New Roman"/>
                        </a:rPr>
                        <a:t>ФГОС-3</a:t>
                      </a:r>
                      <a:r>
                        <a:rPr lang="ru-RU" sz="1400" dirty="0" smtClean="0">
                          <a:effectLst/>
                          <a:latin typeface="Bookman Old Style"/>
                          <a:ea typeface="Calibri"/>
                          <a:cs typeface="Times New Roman"/>
                        </a:rPr>
                        <a:t>+ (2014г.)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man Old Style"/>
                          <a:ea typeface="Calibri"/>
                          <a:cs typeface="Times New Roman"/>
                        </a:rPr>
                        <a:t>Содержание регламентируется только через перечень компетенций. В структуре образовательной программы определяется только соотношение объемов базовой и вариативной части дисциплин и практик и объем государственной итоговой аттестации. Объем базового компонента дисциплин и практик – около 50% (</a:t>
                      </a:r>
                      <a:r>
                        <a:rPr lang="ru-RU" sz="1400" dirty="0" err="1">
                          <a:effectLst/>
                          <a:latin typeface="Bookman Old Style"/>
                          <a:ea typeface="Calibri"/>
                          <a:cs typeface="Times New Roman"/>
                        </a:rPr>
                        <a:t>бакалавриат</a:t>
                      </a:r>
                      <a:r>
                        <a:rPr lang="ru-RU" sz="1400" dirty="0">
                          <a:effectLst/>
                          <a:latin typeface="Bookman Old Style"/>
                          <a:ea typeface="Calibri"/>
                          <a:cs typeface="Times New Roman"/>
                        </a:rPr>
                        <a:t>).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965" marR="52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757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3350"/>
            <a:ext cx="533400" cy="4572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ru-RU" sz="2000" dirty="0" smtClean="0"/>
              <a:t>12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6292273"/>
              </p:ext>
            </p:extLst>
          </p:nvPr>
        </p:nvGraphicFramePr>
        <p:xfrm>
          <a:off x="228600" y="666753"/>
          <a:ext cx="8686800" cy="42879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4343400"/>
              </a:tblGrid>
              <a:tr h="385434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Проект дальнейшего развития ФГОС</a:t>
                      </a:r>
                      <a:endParaRPr lang="ru-RU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55785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ФГОС 3+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Проект</a:t>
                      </a:r>
                      <a:r>
                        <a:rPr lang="ru-RU" sz="1800" baseline="0" dirty="0" smtClean="0"/>
                        <a:t> ФГОС 3++</a:t>
                      </a:r>
                      <a:endParaRPr lang="ru-RU" sz="1800" dirty="0"/>
                    </a:p>
                  </a:txBody>
                  <a:tcPr/>
                </a:tc>
              </a:tr>
              <a:tr h="3525978"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600" spc="15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«Рамочные» требования к структуре ГОС;</a:t>
                      </a:r>
                      <a:r>
                        <a:rPr lang="ru-RU" sz="1600" spc="150" baseline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600" spc="150" baseline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настоящее время разработан 691 стандарт по направлениям и специальностям ВО.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600" spc="150" baseline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Изменен «Перечень укрупненных групп направлений наук и специальностей» (бывшие 29 УГНС трансформированы в 57 УГНС и объединены в 9 областей образования);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600" spc="150" baseline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Основа классификации: общность предметного ядра содержания, сходные условия реализации.</a:t>
                      </a:r>
                      <a:endParaRPr lang="ru-RU" sz="1600" spc="150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400" spc="15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Уточнение</a:t>
                      </a:r>
                      <a:r>
                        <a:rPr lang="ru-RU" sz="1400" spc="150" baseline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формулировок и перечня компетенций (результатов ОП в целом);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400" spc="150" baseline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Полное соответствие ФГОС с законодательными нормами;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400" spc="150" baseline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ФГОС на основе уровня квалификаций РФ, Европейской рамки квалификаций и квалификаций ВО («Дублинские дескрипторы»);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400" spc="150" baseline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Преемственность стандартов различных уровней одной УГНС («принцип непрерывности»);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400" spc="150" baseline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Сведения о видах и задачах профессиональной деятельности выпускников – в ООП вуза, в соответствии с профессиональными стандартами и Примерной ОП</a:t>
                      </a:r>
                      <a:endParaRPr lang="ru-RU" sz="1400" spc="150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433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360" y="1047750"/>
            <a:ext cx="8229600" cy="3486150"/>
          </a:xfrm>
        </p:spPr>
        <p:txBody>
          <a:bodyPr/>
          <a:lstStyle/>
          <a:p>
            <a:pPr marL="101600" indent="0" algn="ctr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настоящее время необходимой задачей является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актуализация высшего образования.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1600" indent="0" algn="ctr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Актуализация ФГОС означает (122-ФЗ от 2.05.2015, разд. 9) приведение в соответствие требований Федеральных государственных образовательных стандартов к результатам образования в части профессиональных компетенций и требований профессиональных стандартов к квалификации работника, необходимой для выполнения определенных трудовых функций и должностных обязанностей.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662" name="Rectangle 2"/>
          <p:cNvSpPr>
            <a:spLocks noChangeArrowheads="1"/>
          </p:cNvSpPr>
          <p:nvPr/>
        </p:nvSpPr>
        <p:spPr bwMode="auto">
          <a:xfrm>
            <a:off x="457200" y="285750"/>
            <a:ext cx="533400" cy="2738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sz="2000" dirty="0" smtClean="0">
                <a:solidFill>
                  <a:srgbClr val="E5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13</a:t>
            </a:r>
            <a:endParaRPr lang="ru-RU" sz="2000" dirty="0">
              <a:solidFill>
                <a:srgbClr val="E5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62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360" y="559594"/>
            <a:ext cx="8229600" cy="3974306"/>
          </a:xfrm>
        </p:spPr>
        <p:txBody>
          <a:bodyPr/>
          <a:lstStyle/>
          <a:p>
            <a:pPr marL="101600" indent="0" algn="ctr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настоящее время обсуждается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стратегия развития Национальной системы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квалификаций (НСК)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2030 года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(в соответствии с ФЗ-238 от 03.07.2016 г. О независимой оценке  квалификации)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01600" indent="0" algn="ctr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Квалификация –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профессиональной деятельности. Она определяется содержанием ПД (трудовыми функциями), сложностью (характером умений),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наукоемкостью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(характером необходимых знаний) и ответственностью.</a:t>
            </a:r>
          </a:p>
          <a:p>
            <a:pPr marL="101600" indent="0" algn="ctr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Независимая оценка квалификации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процедура подтверждения соответствия квалификации соискателя требованиям. Проводится Центрами независимой оценки квалификаций.</a:t>
            </a:r>
          </a:p>
          <a:p>
            <a:pPr marL="101600" indent="0" algn="ctr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662" name="Rectangle 2"/>
          <p:cNvSpPr>
            <a:spLocks noChangeArrowheads="1"/>
          </p:cNvSpPr>
          <p:nvPr/>
        </p:nvSpPr>
        <p:spPr bwMode="auto">
          <a:xfrm>
            <a:off x="457200" y="285750"/>
            <a:ext cx="533400" cy="2738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sz="2000" dirty="0" smtClean="0">
                <a:solidFill>
                  <a:srgbClr val="E5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14</a:t>
            </a:r>
            <a:endParaRPr lang="ru-RU" sz="2000" dirty="0">
              <a:solidFill>
                <a:srgbClr val="E5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95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4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15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047750"/>
            <a:ext cx="8229600" cy="30861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endParaRPr lang="ru-RU" sz="2400" kern="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0079047"/>
              </p:ext>
            </p:extLst>
          </p:nvPr>
        </p:nvGraphicFramePr>
        <p:xfrm>
          <a:off x="990600" y="1047750"/>
          <a:ext cx="7086600" cy="3314700"/>
        </p:xfrm>
        <a:graphic>
          <a:graphicData uri="http://schemas.openxmlformats.org/drawingml/2006/table">
            <a:tbl>
              <a:tblPr firstRow="1" firstCol="1" bandRow="1"/>
              <a:tblGrid>
                <a:gridCol w="2677800"/>
                <a:gridCol w="4408800"/>
              </a:tblGrid>
              <a:tr h="8001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Уровень </a:t>
                      </a: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квалификации (ПС</a:t>
                      </a: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smtClean="0">
                          <a:effectLst/>
                          <a:latin typeface="Times New Roman"/>
                          <a:ea typeface="Times New Roman"/>
                        </a:rPr>
                        <a:t>в </a:t>
                      </a: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соответствии</a:t>
                      </a:r>
                      <a:r>
                        <a:rPr lang="ru-RU" sz="2000" b="1" baseline="0" dirty="0" smtClean="0">
                          <a:effectLst/>
                          <a:latin typeface="Times New Roman"/>
                          <a:ea typeface="Times New Roman"/>
                        </a:rPr>
                        <a:t> с НСК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Уровень высшего профессионального </a:t>
                      </a: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образования (ФГОС)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/>
                          <a:ea typeface="Times New Roman"/>
                        </a:rPr>
                        <a:t>6 уровень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0" dirty="0" err="1">
                          <a:effectLst/>
                          <a:latin typeface="Times New Roman"/>
                          <a:ea typeface="Times New Roman"/>
                        </a:rPr>
                        <a:t>бакалавриат</a:t>
                      </a:r>
                      <a:endParaRPr lang="ru-RU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/>
                          <a:ea typeface="Times New Roman"/>
                        </a:rPr>
                        <a:t>7 уровень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/>
                          <a:ea typeface="Times New Roman"/>
                        </a:rPr>
                        <a:t>магистратура, </a:t>
                      </a:r>
                      <a:r>
                        <a:rPr lang="ru-RU" sz="2000" b="0" dirty="0" err="1">
                          <a:effectLst/>
                          <a:latin typeface="Times New Roman"/>
                          <a:ea typeface="Times New Roman"/>
                        </a:rPr>
                        <a:t>специалитет</a:t>
                      </a:r>
                      <a:endParaRPr lang="ru-RU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01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/>
                          <a:ea typeface="Times New Roman"/>
                        </a:rPr>
                        <a:t>8 уровень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/>
                          <a:ea typeface="Times New Roman"/>
                        </a:rPr>
                        <a:t>магистратура, </a:t>
                      </a:r>
                      <a:r>
                        <a:rPr lang="ru-RU" sz="2000" b="0" dirty="0" err="1">
                          <a:effectLst/>
                          <a:latin typeface="Times New Roman"/>
                          <a:ea typeface="Times New Roman"/>
                        </a:rPr>
                        <a:t>специалитет</a:t>
                      </a:r>
                      <a:r>
                        <a:rPr lang="ru-RU" sz="2000" b="0" dirty="0">
                          <a:effectLst/>
                          <a:latin typeface="Times New Roman"/>
                          <a:ea typeface="Times New Roman"/>
                        </a:rPr>
                        <a:t>, подготовка кадров высшей квалификации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01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/>
                          <a:ea typeface="Times New Roman"/>
                        </a:rPr>
                        <a:t>9 уровень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/>
                          <a:ea typeface="Times New Roman"/>
                        </a:rPr>
                        <a:t>подготовка кадров высшей квалификации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365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360" y="1047750"/>
            <a:ext cx="8229600" cy="3486150"/>
          </a:xfrm>
        </p:spPr>
        <p:txBody>
          <a:bodyPr/>
          <a:lstStyle/>
          <a:p>
            <a:pPr marL="101600" indent="0" algn="ctr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ФЗ-273 подготовка научно-педагогических кадров в аспирантуре включена в систему высшего образования, в 2013 – 2014г.г. разработаны и утверждены ФГОС аспирантуры и разрабатываются ПООП.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662" name="Rectangle 2"/>
          <p:cNvSpPr>
            <a:spLocks noChangeArrowheads="1"/>
          </p:cNvSpPr>
          <p:nvPr/>
        </p:nvSpPr>
        <p:spPr bwMode="auto">
          <a:xfrm>
            <a:off x="457200" y="285750"/>
            <a:ext cx="533400" cy="2738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sz="2000" dirty="0" smtClean="0">
                <a:solidFill>
                  <a:srgbClr val="E5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16</a:t>
            </a:r>
            <a:endParaRPr lang="ru-RU" sz="2000" dirty="0">
              <a:solidFill>
                <a:srgbClr val="E5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07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360" y="1047750"/>
            <a:ext cx="8229600" cy="3486150"/>
          </a:xfrm>
        </p:spPr>
        <p:txBody>
          <a:bodyPr/>
          <a:lstStyle/>
          <a:p>
            <a:pPr marL="101600" indent="0" algn="ctr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1 сентября 2017г. вступил в силу Приказ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РФ № 301 о порядке организации образовательной деятельности программ ВО, в котором определено, что образовательная организация может организовать одну или несколько ОПОП, соответствующих профилю (направленности) программы.</a:t>
            </a:r>
          </a:p>
          <a:p>
            <a:pPr marL="101600" indent="0" algn="ctr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ОПОП включает проведение практик и ГИА, обеспечивает формирование универсальных, общепрофессиональных и профессиональных компетенций.</a:t>
            </a:r>
          </a:p>
        </p:txBody>
      </p:sp>
      <p:sp>
        <p:nvSpPr>
          <p:cNvPr id="70662" name="Rectangle 2"/>
          <p:cNvSpPr>
            <a:spLocks noChangeArrowheads="1"/>
          </p:cNvSpPr>
          <p:nvPr/>
        </p:nvSpPr>
        <p:spPr bwMode="auto">
          <a:xfrm>
            <a:off x="457200" y="285750"/>
            <a:ext cx="533400" cy="2738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sz="2000" dirty="0" smtClean="0">
                <a:solidFill>
                  <a:srgbClr val="E5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17</a:t>
            </a:r>
            <a:endParaRPr lang="ru-RU" sz="2000" dirty="0">
              <a:solidFill>
                <a:srgbClr val="E5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656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360" y="666750"/>
            <a:ext cx="8229600" cy="3867150"/>
          </a:xfrm>
        </p:spPr>
        <p:txBody>
          <a:bodyPr/>
          <a:lstStyle/>
          <a:p>
            <a:pPr marL="101600" lvl="0" indent="0" algn="ctr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buClr>
                <a:srgbClr val="00CCFF"/>
              </a:buClr>
              <a:buNone/>
              <a:defRPr/>
            </a:pPr>
            <a:r>
              <a:rPr lang="ru-RU" sz="2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Трудоемкость ОПОП исчисляется в </a:t>
            </a:r>
            <a:r>
              <a:rPr lang="ru-RU" sz="240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з.е</a:t>
            </a:r>
            <a:r>
              <a:rPr lang="ru-RU" sz="2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 соответствии с ФГОС.</a:t>
            </a:r>
          </a:p>
          <a:p>
            <a:pPr marL="101600" indent="0" algn="ctr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организация (ОО) имеет право установить продолжительность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з.е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от 25 до 30 астрономических часов.</a:t>
            </a:r>
          </a:p>
          <a:p>
            <a:pPr marL="101600" indent="0" algn="ctr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основном практикуется зачетная единица (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з.е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.), равная 36 академическим и 27 астрономическим часам.</a:t>
            </a:r>
          </a:p>
          <a:p>
            <a:pPr marL="101600" indent="0" algn="ctr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Рассматриваются вопросы о языке, на котором осваивается ОПОП, длительности каникул, возможности ускоренного обучения, сетевой организации образования, зачете и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перезачете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результатов обучения, о форме документов об образовании (диплом или справка) в зависимости от результатов ГИА.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662" name="Rectangle 2"/>
          <p:cNvSpPr>
            <a:spLocks noChangeArrowheads="1"/>
          </p:cNvSpPr>
          <p:nvPr/>
        </p:nvSpPr>
        <p:spPr bwMode="auto">
          <a:xfrm>
            <a:off x="457200" y="285750"/>
            <a:ext cx="533400" cy="2738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sz="2000" dirty="0" smtClean="0">
                <a:solidFill>
                  <a:srgbClr val="E5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18</a:t>
            </a:r>
            <a:endParaRPr lang="ru-RU" sz="2000" dirty="0">
              <a:solidFill>
                <a:srgbClr val="E5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123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360" y="666750"/>
            <a:ext cx="8229600" cy="3867150"/>
          </a:xfrm>
        </p:spPr>
        <p:txBody>
          <a:bodyPr/>
          <a:lstStyle/>
          <a:p>
            <a:pPr marL="101600" lvl="0" indent="0" algn="ctr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buClr>
                <a:srgbClr val="00CCFF"/>
              </a:buClr>
              <a:buNone/>
              <a:defRPr/>
            </a:pPr>
            <a:r>
              <a:rPr lang="ru-RU" sz="24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Рассматриваются возможные </a:t>
            </a:r>
            <a:r>
              <a:rPr lang="ru-RU" sz="2400" b="1" i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учебных занятий</a:t>
            </a:r>
            <a:r>
              <a:rPr lang="ru-RU" sz="24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44500" algn="ctr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buClr>
                <a:srgbClr val="00CCFF"/>
              </a:buClr>
              <a:defRPr/>
            </a:pPr>
            <a:r>
              <a:rPr lang="ru-RU" sz="24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Контактная работа обучающихся с преподавателем (лекционные, семинарские , практические, лабораторные, а также индивидуальные и групповые консультации);</a:t>
            </a:r>
          </a:p>
          <a:p>
            <a:pPr marL="444500" algn="ctr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buClr>
                <a:srgbClr val="00CCFF"/>
              </a:buClr>
              <a:defRPr/>
            </a:pPr>
            <a:r>
              <a:rPr lang="ru-RU" sz="24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Самостоятельная работа студентов;</a:t>
            </a:r>
          </a:p>
          <a:p>
            <a:pPr marL="444500" algn="ctr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buClr>
                <a:srgbClr val="00CCFF"/>
              </a:buClr>
              <a:defRPr/>
            </a:pPr>
            <a:r>
              <a:rPr lang="ru-RU" sz="24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Иные формы (определяются ОО).</a:t>
            </a:r>
          </a:p>
          <a:p>
            <a:pPr marL="101600" indent="0" algn="ctr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buClr>
                <a:srgbClr val="00CCFF"/>
              </a:buClr>
              <a:buNone/>
              <a:defRPr/>
            </a:pPr>
            <a:r>
              <a:rPr lang="ru-RU" sz="24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Контактная работа может быть аудиторной, внеаудиторной, дистанционной (в электронно-информационной образовательной среде).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662" name="Rectangle 2"/>
          <p:cNvSpPr>
            <a:spLocks noChangeArrowheads="1"/>
          </p:cNvSpPr>
          <p:nvPr/>
        </p:nvSpPr>
        <p:spPr bwMode="auto">
          <a:xfrm>
            <a:off x="457200" y="285750"/>
            <a:ext cx="533400" cy="2738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sz="2000" dirty="0" smtClean="0">
                <a:solidFill>
                  <a:srgbClr val="E5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19</a:t>
            </a:r>
            <a:endParaRPr lang="ru-RU" sz="2000" dirty="0">
              <a:solidFill>
                <a:srgbClr val="E5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747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5750"/>
            <a:ext cx="8229600" cy="62865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Содержание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85850"/>
            <a:ext cx="8229600" cy="3486150"/>
          </a:xfrm>
        </p:spPr>
        <p:txBody>
          <a:bodyPr/>
          <a:lstStyle/>
          <a:p>
            <a:pPr marL="444500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 организации и осуществлении образовательной деятельности по программам ВО;</a:t>
            </a:r>
          </a:p>
          <a:p>
            <a:pPr marL="444500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Актуализация ОПОП в соответствии с ФГОС 3++ с учетом соответствующих профессиональных стандартов и реестра Примерных основных образовательных программ ВО;</a:t>
            </a:r>
          </a:p>
          <a:p>
            <a:pPr marL="444500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и опыт разработки учебно-методической документации, регламентирующей содержание и организацию образовательного процесса при реализации ОПОП;</a:t>
            </a:r>
          </a:p>
        </p:txBody>
      </p:sp>
      <p:sp>
        <p:nvSpPr>
          <p:cNvPr id="70662" name="Rectangle 2"/>
          <p:cNvSpPr>
            <a:spLocks noChangeArrowheads="1"/>
          </p:cNvSpPr>
          <p:nvPr/>
        </p:nvSpPr>
        <p:spPr bwMode="auto">
          <a:xfrm>
            <a:off x="457200" y="285750"/>
            <a:ext cx="381000" cy="2738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sz="2000">
                <a:solidFill>
                  <a:srgbClr val="E5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3606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360" y="666750"/>
            <a:ext cx="8229600" cy="3867150"/>
          </a:xfrm>
        </p:spPr>
        <p:txBody>
          <a:bodyPr/>
          <a:lstStyle/>
          <a:p>
            <a:pPr marL="101600" lvl="0" indent="0" algn="ctr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buClr>
                <a:srgbClr val="00CCFF"/>
              </a:buClr>
              <a:buNone/>
              <a:defRPr/>
            </a:pPr>
            <a:r>
              <a:rPr lang="ru-RU" sz="24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Уточняется оценка формирования компетенции: способность к определенной деятельности, оценивается индикаторами ее достижения (знаниями, умениями, навыками). </a:t>
            </a:r>
          </a:p>
          <a:p>
            <a:pPr marL="101600" lvl="0" indent="0" algn="ctr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buClr>
                <a:srgbClr val="00CCFF"/>
              </a:buClr>
              <a:buNone/>
              <a:defRPr/>
            </a:pPr>
            <a:r>
              <a:rPr lang="ru-RU" sz="24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Знания, умения, навыки формируются планируемыми результатами освоения дисциплин , практических занятий и практик.</a:t>
            </a:r>
          </a:p>
          <a:p>
            <a:pPr marL="101600" lvl="0" indent="0" algn="ctr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buClr>
                <a:srgbClr val="00CCFF"/>
              </a:buClr>
              <a:buNone/>
              <a:defRPr/>
            </a:pPr>
            <a:r>
              <a:rPr lang="ru-RU" sz="24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каждого уровня </a:t>
            </a:r>
            <a:r>
              <a:rPr lang="ru-RU" sz="2400" dirty="0" err="1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сформированности</a:t>
            </a:r>
            <a:r>
              <a:rPr lang="ru-RU" sz="24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компетенции разрабатываются оценочные средства.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662" name="Rectangle 2"/>
          <p:cNvSpPr>
            <a:spLocks noChangeArrowheads="1"/>
          </p:cNvSpPr>
          <p:nvPr/>
        </p:nvSpPr>
        <p:spPr bwMode="auto">
          <a:xfrm>
            <a:off x="457200" y="285750"/>
            <a:ext cx="533400" cy="2738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sz="2000" dirty="0" smtClean="0">
                <a:solidFill>
                  <a:srgbClr val="E5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20</a:t>
            </a:r>
            <a:endParaRPr lang="ru-RU" sz="2000" dirty="0">
              <a:solidFill>
                <a:srgbClr val="E5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059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22672"/>
            <a:ext cx="8229600" cy="62865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ФГОС ВО, ПООП, ООП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47750"/>
            <a:ext cx="8229600" cy="3962400"/>
          </a:xfrm>
        </p:spPr>
        <p:txBody>
          <a:bodyPr/>
          <a:lstStyle/>
          <a:p>
            <a:pPr marL="444500" lvl="0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ru-RU" sz="20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ФГОС ВО определяет обязательные (системные) требования к образованию определенного уровня и к профессии (направлению подготовки), утверждается Министерством образования и науки.</a:t>
            </a:r>
            <a:endParaRPr lang="ru-RU" sz="20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4500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Примерная основная образовательная программа (ПООП) – учебно-методическая документация, определяющая рекомендуемые объем и содержание образования определенного уровня и направленности, планируемые результаты освоения образовательной программы и примерные условия образовательной деятельности; формируется Федеральными УМО по направлению подготовки, после экспертизы вводится в Государственный реестр.</a:t>
            </a:r>
          </a:p>
          <a:p>
            <a:pPr marL="444500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defRPr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662" name="Rectangle 2"/>
          <p:cNvSpPr>
            <a:spLocks noChangeArrowheads="1"/>
          </p:cNvSpPr>
          <p:nvPr/>
        </p:nvSpPr>
        <p:spPr bwMode="auto">
          <a:xfrm>
            <a:off x="457200" y="285750"/>
            <a:ext cx="533400" cy="2738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21</a:t>
            </a:r>
            <a:endParaRPr lang="ru-RU" sz="20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944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59594"/>
            <a:ext cx="8229600" cy="62865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ФГОС ВО, ПООП, ООП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71550"/>
            <a:ext cx="8229600" cy="3962400"/>
          </a:xfrm>
        </p:spPr>
        <p:txBody>
          <a:bodyPr/>
          <a:lstStyle/>
          <a:p>
            <a:pPr marL="444500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defRPr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4500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образовательная программа организации (ООП) – формирует конкретную программу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бакалавриата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соответствии с государственными документами об образовании (ФГОС ВО и ПООП) и требованиями регионального рынка труда.</a:t>
            </a:r>
          </a:p>
          <a:p>
            <a:pPr marL="444500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defRPr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662" name="Rectangle 2"/>
          <p:cNvSpPr>
            <a:spLocks noChangeArrowheads="1"/>
          </p:cNvSpPr>
          <p:nvPr/>
        </p:nvSpPr>
        <p:spPr bwMode="auto">
          <a:xfrm>
            <a:off x="457200" y="285750"/>
            <a:ext cx="533400" cy="2738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22</a:t>
            </a:r>
            <a:endParaRPr lang="ru-RU" sz="20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97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0669619"/>
              </p:ext>
            </p:extLst>
          </p:nvPr>
        </p:nvGraphicFramePr>
        <p:xfrm>
          <a:off x="85486" y="285750"/>
          <a:ext cx="8890594" cy="478782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029314"/>
                <a:gridCol w="4861280"/>
              </a:tblGrid>
              <a:tr h="30612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/>
                          <a:cs typeface="Times New Roman"/>
                        </a:rPr>
                        <a:t> ФГОС ВО устанавливает</a:t>
                      </a:r>
                      <a:endParaRPr lang="ru-RU" sz="1400" dirty="0">
                        <a:latin typeface="Times New Roman"/>
                        <a:cs typeface="Times New Roman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/>
                          <a:cs typeface="Times New Roman"/>
                        </a:rPr>
                        <a:t> ФГОС ВО передает</a:t>
                      </a:r>
                      <a:r>
                        <a:rPr lang="ru-RU" sz="1400" baseline="0" dirty="0" smtClean="0">
                          <a:latin typeface="Times New Roman"/>
                          <a:cs typeface="Times New Roman"/>
                        </a:rPr>
                        <a:t> ПООП</a:t>
                      </a:r>
                      <a:endParaRPr lang="ru-RU" sz="1400" dirty="0">
                        <a:latin typeface="Times New Roman"/>
                        <a:cs typeface="Times New Roman"/>
                      </a:endParaRPr>
                    </a:p>
                  </a:txBody>
                  <a:tcPr marT="34290" marB="34290"/>
                </a:tc>
              </a:tr>
              <a:tr h="4481697">
                <a:tc>
                  <a:txBody>
                    <a:bodyPr/>
                    <a:lstStyle/>
                    <a:p>
                      <a:pPr algn="just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2.10. выделяет обязательную (</a:t>
                      </a:r>
                      <a:r>
                        <a:rPr lang="ru-RU" sz="1200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базовую)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часть и часть, формируемую участниками образовательных отношений. </a:t>
                      </a:r>
                    </a:p>
                    <a:p>
                      <a:pPr algn="just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Объем обязательной части, включая ГИА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- не менее …%.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effectLst/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pPr algn="just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Обязательная часть включает дисциплины (модули) и практики, обеспечивающие достижение УК и ОПК, в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т.ч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. физическую культуру, философию, историю, безопасность жизнедеятельности, а также профессиональных компетенций, установленных ПООП в </a:t>
                      </a:r>
                      <a:r>
                        <a:rPr lang="ru-RU" sz="1200" kern="120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качестве рекомендуемых. 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effectLst/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III</a:t>
                      </a: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. Требования к результатам освоения программы </a:t>
                      </a:r>
                      <a:r>
                        <a:rPr lang="ru-RU" sz="12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бакалавриата</a:t>
                      </a:r>
                      <a:r>
                        <a:rPr lang="ru-RU" sz="1200" b="0" dirty="0" smtClean="0">
                          <a:effectLst/>
                          <a:latin typeface="Times New Roman"/>
                          <a:cs typeface="Times New Roman"/>
                        </a:rPr>
                        <a:t> (универсальные, общепрофессиональные)</a:t>
                      </a:r>
                      <a:endParaRPr lang="ru-RU" sz="1200" b="0" kern="1200" dirty="0" smtClean="0">
                        <a:solidFill>
                          <a:schemeClr val="dk1"/>
                        </a:solidFill>
                        <a:effectLst/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I</a:t>
                      </a: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V</a:t>
                      </a: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. Требования к условиям реализации программы </a:t>
                      </a:r>
                      <a:r>
                        <a:rPr lang="ru-RU" sz="12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бакалавриата</a:t>
                      </a:r>
                      <a:endParaRPr lang="ru-RU" sz="1200" b="0" kern="1200" dirty="0" smtClean="0">
                        <a:solidFill>
                          <a:schemeClr val="dk1"/>
                        </a:solidFill>
                        <a:effectLst/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endParaRPr lang="ru-RU" sz="900" dirty="0">
                        <a:latin typeface="Times New Roman"/>
                        <a:cs typeface="Times New Roman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indent="0" algn="just">
                        <a:spcBef>
                          <a:spcPts val="0"/>
                        </a:spcBef>
                        <a:buNone/>
                      </a:pPr>
                      <a:r>
                        <a:rPr lang="en-US" sz="1100" dirty="0" smtClean="0">
                          <a:latin typeface="Times New Roman"/>
                          <a:cs typeface="Times New Roman"/>
                        </a:rPr>
                        <a:t>1.4 </a:t>
                      </a:r>
                      <a:r>
                        <a:rPr lang="ru-RU" sz="1100" dirty="0" smtClean="0">
                          <a:latin typeface="Times New Roman"/>
                          <a:cs typeface="Times New Roman"/>
                        </a:rPr>
                        <a:t>Организация разрабатывает образовательную программу </a:t>
                      </a:r>
                      <a:r>
                        <a:rPr lang="ru-RU" sz="1100" dirty="0" err="1" smtClean="0">
                          <a:latin typeface="Times New Roman"/>
                          <a:cs typeface="Times New Roman"/>
                        </a:rPr>
                        <a:t>бакалавриата</a:t>
                      </a:r>
                      <a:r>
                        <a:rPr lang="ru-RU" sz="1100" dirty="0" smtClean="0">
                          <a:latin typeface="Times New Roman"/>
                          <a:cs typeface="Times New Roman"/>
                        </a:rPr>
                        <a:t> в соответствии с ФГОС ВО и с учетом соответствующей ПООП, включенной в реестр. 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ru-RU" sz="1100" dirty="0" smtClean="0">
                          <a:latin typeface="Times New Roman"/>
                          <a:cs typeface="Times New Roman"/>
                        </a:rPr>
                        <a:t>2.5. </a:t>
                      </a:r>
                      <a:r>
                        <a:rPr lang="ru-RU" sz="1100" b="1" dirty="0" smtClean="0">
                          <a:latin typeface="Times New Roman"/>
                          <a:cs typeface="Times New Roman"/>
                        </a:rPr>
                        <a:t>ПООП</a:t>
                      </a:r>
                      <a:r>
                        <a:rPr lang="ru-RU" sz="1100" dirty="0" smtClean="0">
                          <a:latin typeface="Times New Roman"/>
                          <a:cs typeface="Times New Roman"/>
                        </a:rPr>
                        <a:t> может рекомендовать типы практики в дополнение к указанным в пункте 2.4 ФГОС ВО </a:t>
                      </a:r>
                      <a:endParaRPr lang="en-US" sz="1100" dirty="0" smtClean="0">
                        <a:latin typeface="Times New Roman"/>
                        <a:cs typeface="Times New Roman"/>
                      </a:endParaRPr>
                    </a:p>
                    <a:p>
                      <a:pPr marL="0" indent="0" algn="just">
                        <a:buNone/>
                      </a:pPr>
                      <a:r>
                        <a:rPr lang="ru-RU" sz="1100" dirty="0" smtClean="0">
                          <a:latin typeface="Times New Roman"/>
                          <a:cs typeface="Times New Roman"/>
                        </a:rPr>
                        <a:t>2.6. Организация: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ru-RU" sz="1100" dirty="0" smtClean="0">
                          <a:latin typeface="Times New Roman"/>
                          <a:cs typeface="Times New Roman"/>
                        </a:rPr>
                        <a:t>может выбрать один или несколько типов учебной и (или) производственной практики из установленных </a:t>
                      </a:r>
                      <a:r>
                        <a:rPr lang="ru-RU" sz="1100" b="1" dirty="0" smtClean="0">
                          <a:latin typeface="Times New Roman"/>
                          <a:cs typeface="Times New Roman"/>
                        </a:rPr>
                        <a:t>ПООП </a:t>
                      </a:r>
                      <a:r>
                        <a:rPr lang="ru-RU" sz="1100" dirty="0" smtClean="0">
                          <a:latin typeface="Times New Roman"/>
                          <a:cs typeface="Times New Roman"/>
                        </a:rPr>
                        <a:t>(при наличии);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ru-RU" sz="1100" dirty="0" smtClean="0">
                          <a:latin typeface="Times New Roman"/>
                          <a:cs typeface="Times New Roman"/>
                        </a:rPr>
                        <a:t>2.10. Организация выделяет обязательную (базовую) часть и часть, формируемую участниками образовательных отношений. 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ru-RU" sz="1100" dirty="0" smtClean="0">
                          <a:latin typeface="Times New Roman"/>
                          <a:cs typeface="Times New Roman"/>
                        </a:rPr>
                        <a:t>К обязательной части программы </a:t>
                      </a:r>
                      <a:r>
                        <a:rPr lang="ru-RU" sz="1100" dirty="0" err="1" smtClean="0">
                          <a:latin typeface="Times New Roman"/>
                          <a:cs typeface="Times New Roman"/>
                        </a:rPr>
                        <a:t>бакалавриата</a:t>
                      </a:r>
                      <a:r>
                        <a:rPr lang="ru-RU" sz="1100" dirty="0" smtClean="0">
                          <a:latin typeface="Times New Roman"/>
                          <a:cs typeface="Times New Roman"/>
                        </a:rPr>
                        <a:t> относятся дисциплины (модули) и практики, обеспечивающие формирование всех УК и ОПК, а также некоторых профессиональных компетенций (ПК), рекомендуемых </a:t>
                      </a:r>
                      <a:r>
                        <a:rPr lang="ru-RU" sz="1100" b="1" dirty="0" smtClean="0">
                          <a:latin typeface="Times New Roman"/>
                          <a:cs typeface="Times New Roman"/>
                        </a:rPr>
                        <a:t>ПООП</a:t>
                      </a:r>
                      <a:r>
                        <a:rPr lang="ru-RU" sz="1100" dirty="0" smtClean="0">
                          <a:latin typeface="Times New Roman"/>
                          <a:cs typeface="Times New Roman"/>
                        </a:rPr>
                        <a:t>. 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ru-RU" sz="1100" dirty="0" smtClean="0">
                          <a:latin typeface="Times New Roman"/>
                          <a:cs typeface="Times New Roman"/>
                        </a:rPr>
                        <a:t>3.7. Организация устанавливает в программе </a:t>
                      </a:r>
                      <a:r>
                        <a:rPr lang="ru-RU" sz="1100" dirty="0" err="1" smtClean="0">
                          <a:latin typeface="Times New Roman"/>
                          <a:cs typeface="Times New Roman"/>
                        </a:rPr>
                        <a:t>бакалавриата</a:t>
                      </a:r>
                      <a:r>
                        <a:rPr lang="ru-RU" sz="1100" dirty="0" smtClean="0">
                          <a:latin typeface="Times New Roman"/>
                          <a:cs typeface="Times New Roman"/>
                        </a:rPr>
                        <a:t> индикаторы достижения компетенций (планируемые результаты обучения), необходимые для формирования УК и ОПК, установленные</a:t>
                      </a:r>
                      <a:r>
                        <a:rPr lang="ru-RU" sz="110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100" b="1" baseline="0" dirty="0" smtClean="0">
                          <a:latin typeface="Times New Roman"/>
                          <a:cs typeface="Times New Roman"/>
                        </a:rPr>
                        <a:t>ПООП</a:t>
                      </a:r>
                      <a:r>
                        <a:rPr lang="ru-RU" sz="1100" baseline="0" dirty="0" smtClean="0">
                          <a:latin typeface="Times New Roman"/>
                          <a:cs typeface="Times New Roman"/>
                        </a:rPr>
                        <a:t>, а также планируемые результаты обучения, необходимые для достижения рекомендуемых </a:t>
                      </a:r>
                      <a:r>
                        <a:rPr lang="ru-RU" sz="1100" b="1" baseline="0" dirty="0" smtClean="0">
                          <a:latin typeface="Times New Roman"/>
                          <a:cs typeface="Times New Roman"/>
                        </a:rPr>
                        <a:t>ПООП</a:t>
                      </a:r>
                      <a:r>
                        <a:rPr lang="ru-RU" sz="1100" baseline="0" dirty="0" smtClean="0">
                          <a:latin typeface="Times New Roman"/>
                          <a:cs typeface="Times New Roman"/>
                        </a:rPr>
                        <a:t> и самостоятельно установленных организацией ПК.</a:t>
                      </a:r>
                      <a:endParaRPr lang="ru-RU" sz="1100" dirty="0" smtClean="0">
                        <a:latin typeface="Times New Roman"/>
                        <a:cs typeface="Times New Roman"/>
                      </a:endParaRPr>
                    </a:p>
                    <a:p>
                      <a:pPr marL="0" indent="0" algn="just">
                        <a:buNone/>
                      </a:pPr>
                      <a:r>
                        <a:rPr lang="ru-RU" sz="1100" dirty="0" smtClean="0">
                          <a:latin typeface="Times New Roman"/>
                          <a:cs typeface="Times New Roman"/>
                        </a:rPr>
                        <a:t>4.6.3. Внешняя оценка качества образовательной деятельности по программе </a:t>
                      </a:r>
                      <a:r>
                        <a:rPr lang="ru-RU" sz="1100" dirty="0" err="1" smtClean="0">
                          <a:latin typeface="Times New Roman"/>
                          <a:cs typeface="Times New Roman"/>
                        </a:rPr>
                        <a:t>бакалавриата</a:t>
                      </a:r>
                      <a:r>
                        <a:rPr lang="ru-RU" sz="1100" dirty="0" smtClean="0">
                          <a:latin typeface="Times New Roman"/>
                          <a:cs typeface="Times New Roman"/>
                        </a:rPr>
                        <a:t> в рамках процедуры государственной аккредитации осуществляется с целью подтверждения соответствия образовательной деятельности по программе </a:t>
                      </a:r>
                      <a:r>
                        <a:rPr lang="ru-RU" sz="1100" dirty="0" err="1" smtClean="0">
                          <a:latin typeface="Times New Roman"/>
                          <a:cs typeface="Times New Roman"/>
                        </a:rPr>
                        <a:t>бакалавриата</a:t>
                      </a:r>
                      <a:r>
                        <a:rPr lang="ru-RU" sz="1100" dirty="0" smtClean="0">
                          <a:latin typeface="Times New Roman"/>
                          <a:cs typeface="Times New Roman"/>
                        </a:rPr>
                        <a:t>  требованиям ФГОС ВО с учетом соответствующей </a:t>
                      </a:r>
                      <a:r>
                        <a:rPr lang="ru-RU" sz="1100" b="1" dirty="0" smtClean="0">
                          <a:latin typeface="Times New Roman"/>
                          <a:cs typeface="Times New Roman"/>
                        </a:rPr>
                        <a:t>ПООП</a:t>
                      </a:r>
                      <a:endParaRPr lang="ru-RU" sz="1100" b="1" dirty="0">
                        <a:latin typeface="Times New Roman"/>
                        <a:cs typeface="Times New Roman"/>
                      </a:endParaRPr>
                    </a:p>
                  </a:txBody>
                  <a:tcPr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4934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Название 1"/>
          <p:cNvSpPr>
            <a:spLocks noGrp="1"/>
          </p:cNvSpPr>
          <p:nvPr>
            <p:ph type="title"/>
          </p:nvPr>
        </p:nvSpPr>
        <p:spPr>
          <a:xfrm>
            <a:off x="1720706" y="603846"/>
            <a:ext cx="7200680" cy="534492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altLang="ru-RU" sz="22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Ключевые принципы разработки ФГОС ВО 3</a:t>
            </a:r>
            <a:r>
              <a:rPr lang="ru-RU" altLang="ru-RU" sz="2200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++, предложенные Министерством образования и науки на совещании 3 – 4 марта 2017</a:t>
            </a:r>
            <a:endParaRPr lang="ru-RU" altLang="ru-RU" sz="2200" dirty="0">
              <a:solidFill>
                <a:srgbClr val="000000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089381" y="4072163"/>
            <a:ext cx="2698115" cy="903314"/>
          </a:xfrm>
          <a:prstGeom prst="rect">
            <a:avLst/>
          </a:prstGeom>
        </p:spPr>
        <p:txBody>
          <a:bodyPr wrap="square" lIns="41139" tIns="20569" rIns="41139" bIns="20569">
            <a:spAutoFit/>
          </a:bodyPr>
          <a:lstStyle/>
          <a:p>
            <a:pPr defTabSz="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ru-RU" sz="1400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Актуализированные ФГОС ВО вступают в силу с 1 сентября 2018 года, применяются для обучающихся с нового приема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287787" y="1608770"/>
            <a:ext cx="3328864" cy="903314"/>
          </a:xfrm>
          <a:prstGeom prst="rect">
            <a:avLst/>
          </a:prstGeom>
        </p:spPr>
        <p:txBody>
          <a:bodyPr wrap="square" lIns="41139" tIns="20569" rIns="41139" bIns="20569">
            <a:spAutoFit/>
          </a:bodyPr>
          <a:lstStyle/>
          <a:p>
            <a:pPr defTabSz="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ru-RU" sz="1400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Проведение актуализации ФГОС ВО, а не разработка новых стандартов</a:t>
            </a:r>
          </a:p>
          <a:p>
            <a:pPr defTabSz="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ru-RU" sz="1400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(не надо новой аккредитации и лицензирования)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089378" y="2802281"/>
            <a:ext cx="2431869" cy="687871"/>
          </a:xfrm>
          <a:prstGeom prst="rect">
            <a:avLst/>
          </a:prstGeom>
        </p:spPr>
        <p:txBody>
          <a:bodyPr wrap="square" lIns="41139" tIns="20569" rIns="41139" bIns="20569">
            <a:spAutoFit/>
          </a:bodyPr>
          <a:lstStyle/>
          <a:p>
            <a:pPr defTabSz="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ru-RU" sz="1400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В ПООП выделяется обязательная для применения при разработке ОПОП часть</a:t>
            </a:r>
          </a:p>
        </p:txBody>
      </p:sp>
      <p:sp>
        <p:nvSpPr>
          <p:cNvPr id="3" name="Овал 2"/>
          <p:cNvSpPr/>
          <p:nvPr/>
        </p:nvSpPr>
        <p:spPr>
          <a:xfrm>
            <a:off x="535707" y="1608772"/>
            <a:ext cx="529087" cy="411320"/>
          </a:xfrm>
          <a:prstGeom prst="ellipse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1139" tIns="20569" rIns="41139" bIns="20569" rtlCol="0" anchor="ctr"/>
          <a:lstStyle/>
          <a:p>
            <a:pPr algn="ctr" defTabSz="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ru-RU" sz="1800" dirty="0">
                <a:solidFill>
                  <a:prstClr val="white"/>
                </a:solidFill>
                <a:effectLst/>
              </a:rPr>
              <a:t>1</a:t>
            </a:r>
          </a:p>
        </p:txBody>
      </p:sp>
      <p:sp>
        <p:nvSpPr>
          <p:cNvPr id="15" name="Овал 14"/>
          <p:cNvSpPr/>
          <p:nvPr/>
        </p:nvSpPr>
        <p:spPr>
          <a:xfrm>
            <a:off x="5321053" y="1725358"/>
            <a:ext cx="529087" cy="411320"/>
          </a:xfrm>
          <a:prstGeom prst="ellipse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1139" tIns="20569" rIns="41139" bIns="20569" rtlCol="0" anchor="ctr"/>
          <a:lstStyle/>
          <a:p>
            <a:pPr algn="ctr" defTabSz="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ru-RU" sz="1800" dirty="0">
                <a:solidFill>
                  <a:prstClr val="white"/>
                </a:solidFill>
                <a:effectLst/>
              </a:rPr>
              <a:t>4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980370" y="1583172"/>
            <a:ext cx="2916137" cy="903314"/>
          </a:xfrm>
          <a:prstGeom prst="rect">
            <a:avLst/>
          </a:prstGeom>
        </p:spPr>
        <p:txBody>
          <a:bodyPr wrap="square" lIns="41139" tIns="20569" rIns="41139" bIns="20569">
            <a:spAutoFit/>
          </a:bodyPr>
          <a:lstStyle/>
          <a:p>
            <a:pPr defTabSz="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ru-RU" sz="1400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ФГОС и ПООП – единый комплект нормативно-рекомендательного обеспечения разработки и реализации ОПОП</a:t>
            </a:r>
          </a:p>
        </p:txBody>
      </p:sp>
      <p:sp>
        <p:nvSpPr>
          <p:cNvPr id="17" name="Овал 16"/>
          <p:cNvSpPr/>
          <p:nvPr/>
        </p:nvSpPr>
        <p:spPr>
          <a:xfrm>
            <a:off x="535707" y="2826841"/>
            <a:ext cx="529087" cy="411320"/>
          </a:xfrm>
          <a:prstGeom prst="ellipse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1139" tIns="20569" rIns="41139" bIns="20569" rtlCol="0" anchor="ctr"/>
          <a:lstStyle/>
          <a:p>
            <a:pPr algn="ctr" defTabSz="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ru-RU" sz="1800" dirty="0">
                <a:solidFill>
                  <a:prstClr val="white"/>
                </a:solidFill>
                <a:effectLst/>
              </a:rPr>
              <a:t>2</a:t>
            </a:r>
          </a:p>
        </p:txBody>
      </p:sp>
      <p:sp>
        <p:nvSpPr>
          <p:cNvPr id="18" name="Овал 17"/>
          <p:cNvSpPr/>
          <p:nvPr/>
        </p:nvSpPr>
        <p:spPr>
          <a:xfrm>
            <a:off x="5303238" y="4187638"/>
            <a:ext cx="529087" cy="411320"/>
          </a:xfrm>
          <a:prstGeom prst="ellipse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1139" tIns="20569" rIns="41139" bIns="20569" rtlCol="0" anchor="ctr"/>
          <a:lstStyle/>
          <a:p>
            <a:pPr algn="ctr" defTabSz="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ru-RU" sz="1800" dirty="0">
                <a:solidFill>
                  <a:prstClr val="white"/>
                </a:solidFill>
                <a:effectLst/>
              </a:rPr>
              <a:t>6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285343" y="2802277"/>
            <a:ext cx="2830490" cy="1118758"/>
          </a:xfrm>
          <a:prstGeom prst="rect">
            <a:avLst/>
          </a:prstGeom>
        </p:spPr>
        <p:txBody>
          <a:bodyPr wrap="square" lIns="41139" tIns="20569" rIns="41139" bIns="20569">
            <a:spAutoFit/>
          </a:bodyPr>
          <a:lstStyle/>
          <a:p>
            <a:pPr defTabSz="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ru-RU" sz="1400" dirty="0" err="1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Профстандарты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 являются </a:t>
            </a:r>
            <a:r>
              <a:rPr lang="ru-RU" sz="1400" b="1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приложением 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к </a:t>
            </a:r>
            <a:r>
              <a:rPr lang="ru-RU" sz="1400" dirty="0" err="1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ФГОС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 3++</a:t>
            </a:r>
          </a:p>
          <a:p>
            <a:pPr defTabSz="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ru-RU" sz="1400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что позволяет не менять содержательно ФГОС при появлении новых </a:t>
            </a:r>
            <a:r>
              <a:rPr lang="ru-RU" sz="1400" dirty="0" err="1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профстандартов</a:t>
            </a:r>
            <a:endParaRPr lang="ru-RU" sz="1400" dirty="0">
              <a:solidFill>
                <a:srgbClr val="000000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535707" y="4214377"/>
            <a:ext cx="529087" cy="411320"/>
          </a:xfrm>
          <a:prstGeom prst="ellipse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1139" tIns="20569" rIns="41139" bIns="20569" rtlCol="0" anchor="ctr"/>
          <a:lstStyle/>
          <a:p>
            <a:pPr algn="ctr" defTabSz="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ru-RU" sz="1800" dirty="0">
                <a:solidFill>
                  <a:prstClr val="white"/>
                </a:solidFill>
                <a:effectLst/>
              </a:rPr>
              <a:t>3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287795" y="4069463"/>
            <a:ext cx="4013325" cy="687871"/>
          </a:xfrm>
          <a:prstGeom prst="rect">
            <a:avLst/>
          </a:prstGeom>
        </p:spPr>
        <p:txBody>
          <a:bodyPr wrap="square" lIns="41139" tIns="20569" rIns="41139" bIns="20569">
            <a:spAutoFit/>
          </a:bodyPr>
          <a:lstStyle/>
          <a:p>
            <a:pPr defTabSz="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ru-RU" sz="1400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В областях, где нет </a:t>
            </a:r>
            <a:r>
              <a:rPr lang="ru-RU" sz="1400" dirty="0" err="1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профстандартов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, профессиональные компетенции формируются исходя из профессионального опыта</a:t>
            </a:r>
          </a:p>
        </p:txBody>
      </p:sp>
      <p:sp>
        <p:nvSpPr>
          <p:cNvPr id="14" name="Овал 13"/>
          <p:cNvSpPr/>
          <p:nvPr/>
        </p:nvSpPr>
        <p:spPr>
          <a:xfrm>
            <a:off x="5321054" y="2821903"/>
            <a:ext cx="529087" cy="411320"/>
          </a:xfrm>
          <a:prstGeom prst="ellipse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1139" tIns="20569" rIns="41139" bIns="20569" rtlCol="0" anchor="ctr"/>
          <a:lstStyle/>
          <a:p>
            <a:pPr algn="ctr" defTabSz="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ru-RU" sz="1800" dirty="0">
                <a:solidFill>
                  <a:prstClr val="white"/>
                </a:solidFill>
                <a:effectLst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66198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457200" y="285759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25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09600" y="709979"/>
            <a:ext cx="8039100" cy="44335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1200"/>
              </a:spcAft>
              <a:buClr>
                <a:srgbClr val="FFFFFF"/>
              </a:buClr>
              <a:buFontTx/>
              <a:buNone/>
              <a:defRPr/>
            </a:pPr>
            <a:r>
              <a:rPr lang="ru-RU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Состав ПООП соответствует разделам ФГОС: </a:t>
            </a:r>
            <a:endParaRPr lang="ru-RU" sz="2400" b="1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ts val="0"/>
              </a:spcBef>
              <a:spcAft>
                <a:spcPts val="900"/>
              </a:spcAft>
              <a:buClr>
                <a:srgbClr val="FFFFFF"/>
              </a:buClr>
              <a:defRPr/>
            </a:pP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Общие положения: назначение ПООП по направлению подготовки и уровню ВО с учетом областей </a:t>
            </a:r>
            <a:r>
              <a:rPr lang="ru-RU" sz="24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и сфер </a:t>
            </a: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потенциальной </a:t>
            </a:r>
            <a:r>
              <a:rPr lang="ru-RU" sz="24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профессиональной </a:t>
            </a: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деятельности (ПД);</a:t>
            </a:r>
          </a:p>
          <a:p>
            <a:pPr marL="342900" indent="-342900">
              <a:spcBef>
                <a:spcPts val="0"/>
              </a:spcBef>
              <a:spcAft>
                <a:spcPts val="900"/>
              </a:spcAft>
              <a:buClr>
                <a:srgbClr val="FFFFFF"/>
              </a:buClr>
              <a:defRPr/>
            </a:pP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Общая характеристика образовательной программы в рамках направления подготовки: квалификация, формы получения образования, объем ОПОП, может также быть приведен перечень направленностей (профилей) ОПОП;</a:t>
            </a:r>
          </a:p>
          <a:p>
            <a:pPr marL="342900" indent="-342900">
              <a:spcBef>
                <a:spcPts val="0"/>
              </a:spcBef>
              <a:spcAft>
                <a:spcPts val="900"/>
              </a:spcAft>
              <a:buClr>
                <a:srgbClr val="FFFFFF"/>
              </a:buClr>
              <a:defRPr/>
            </a:pP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Характеристика профессиональной деятельности выпускников на основе требований профессиональных стандартов (если имеются) в терминах целей и обобщенных трудовых функций ПД;</a:t>
            </a:r>
          </a:p>
          <a:p>
            <a:pPr marL="342900" indent="-342900">
              <a:spcBef>
                <a:spcPts val="0"/>
              </a:spcBef>
              <a:spcAft>
                <a:spcPts val="900"/>
              </a:spcAft>
              <a:buClr>
                <a:srgbClr val="FFFFFF"/>
              </a:buClr>
              <a:defRPr/>
            </a:pP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Примерный перечень основных задач ПД (на основе ПС)</a:t>
            </a:r>
          </a:p>
        </p:txBody>
      </p:sp>
    </p:spTree>
    <p:extLst>
      <p:ext uri="{BB962C8B-B14F-4D97-AF65-F5344CB8AC3E}">
        <p14:creationId xmlns:p14="http://schemas.microsoft.com/office/powerpoint/2010/main" val="128547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457200" y="285759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26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09600" y="895350"/>
            <a:ext cx="8039100" cy="4253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1200"/>
              </a:spcAft>
              <a:buClr>
                <a:srgbClr val="FFFFFF"/>
              </a:buClr>
              <a:buFontTx/>
              <a:buNone/>
              <a:defRPr/>
            </a:pPr>
            <a:r>
              <a:rPr lang="ru-RU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ПООП также включает: </a:t>
            </a:r>
            <a:endParaRPr lang="ru-RU" sz="2400" b="1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ts val="0"/>
              </a:spcBef>
              <a:spcAft>
                <a:spcPts val="900"/>
              </a:spcAft>
              <a:buClr>
                <a:srgbClr val="FFFFFF"/>
              </a:buClr>
              <a:defRPr/>
            </a:pP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планируемые </a:t>
            </a:r>
            <a:r>
              <a:rPr lang="ru-RU" sz="24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результаты освоения образовательной программы (перечень </a:t>
            </a: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компетенций: универсальные, общепрофессиональные и, возможно, рекомендуемые профессиональные) и </a:t>
            </a:r>
            <a:r>
              <a:rPr lang="ru-RU" sz="2400" i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индикаторы их достижения</a:t>
            </a: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ts val="0"/>
              </a:spcBef>
              <a:spcAft>
                <a:spcPts val="900"/>
              </a:spcAft>
              <a:buClr>
                <a:srgbClr val="FFFFFF"/>
              </a:buClr>
              <a:defRPr/>
            </a:pP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примерный </a:t>
            </a:r>
            <a:r>
              <a:rPr lang="ru-RU" sz="24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учебный план и график; </a:t>
            </a:r>
          </a:p>
          <a:p>
            <a:pPr marL="342900" indent="-342900">
              <a:spcBef>
                <a:spcPts val="0"/>
              </a:spcBef>
              <a:spcAft>
                <a:spcPts val="900"/>
              </a:spcAft>
              <a:buClr>
                <a:srgbClr val="FFFFFF"/>
              </a:buClr>
              <a:defRPr/>
            </a:pPr>
            <a:r>
              <a:rPr lang="ru-RU" sz="24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примерные программы учебных дисциплин (модулей) и практик; </a:t>
            </a:r>
          </a:p>
          <a:p>
            <a:pPr marL="342900" indent="-342900">
              <a:spcBef>
                <a:spcPts val="0"/>
              </a:spcBef>
              <a:spcAft>
                <a:spcPts val="900"/>
              </a:spcAft>
              <a:buClr>
                <a:srgbClr val="FFFFFF"/>
              </a:buClr>
              <a:defRPr/>
            </a:pPr>
            <a:r>
              <a:rPr lang="ru-RU" sz="24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рекомендуемые объем и содержание образования (по уровням);</a:t>
            </a:r>
          </a:p>
          <a:p>
            <a:pPr marL="342900" indent="-342900">
              <a:spcBef>
                <a:spcPts val="0"/>
              </a:spcBef>
              <a:spcAft>
                <a:spcPts val="900"/>
              </a:spcAft>
              <a:buClr>
                <a:srgbClr val="FFFFFF"/>
              </a:buClr>
              <a:defRPr/>
            </a:pP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принципы формирования оценочных средств для всех видов аттестации; </a:t>
            </a:r>
          </a:p>
        </p:txBody>
      </p:sp>
    </p:spTree>
    <p:extLst>
      <p:ext uri="{BB962C8B-B14F-4D97-AF65-F5344CB8AC3E}">
        <p14:creationId xmlns:p14="http://schemas.microsoft.com/office/powerpoint/2010/main" val="192815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457200" y="285759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27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23900" y="586988"/>
            <a:ext cx="7924800" cy="43350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1200"/>
              </a:spcAft>
              <a:buClr>
                <a:srgbClr val="FFFFFF"/>
              </a:buClr>
              <a:buFontTx/>
              <a:buNone/>
              <a:defRPr/>
            </a:pPr>
            <a:r>
              <a:rPr lang="ru-RU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ПООП также включает: </a:t>
            </a:r>
            <a:endParaRPr lang="ru-RU" sz="2400" b="1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ts val="0"/>
              </a:spcBef>
              <a:spcAft>
                <a:spcPts val="900"/>
              </a:spcAft>
              <a:buClr>
                <a:srgbClr val="FFFFFF"/>
              </a:buClr>
              <a:defRPr/>
            </a:pPr>
            <a:r>
              <a:rPr lang="ru-RU" sz="20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методические </a:t>
            </a:r>
            <a:r>
              <a:rPr lang="ru-RU" sz="20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материалы и организационно-педагогические условия;</a:t>
            </a:r>
          </a:p>
          <a:p>
            <a:pPr marL="342900" indent="-342900">
              <a:spcBef>
                <a:spcPts val="0"/>
              </a:spcBef>
              <a:spcAft>
                <a:spcPts val="900"/>
              </a:spcAft>
              <a:buClr>
                <a:srgbClr val="FFFFFF"/>
              </a:buClr>
              <a:defRPr/>
            </a:pPr>
            <a:r>
              <a:rPr lang="ru-RU" sz="20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расчет трудоемкости освоения программы включает контактную работу обучающихся с преподавателем (в </a:t>
            </a:r>
            <a:r>
              <a:rPr lang="ru-RU" sz="2000" kern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т.ч</a:t>
            </a:r>
            <a:r>
              <a:rPr lang="ru-RU" sz="20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. лекционные, практические виды занятий и самостоятельную работу во взаимодействии с преподавателем) и полностью самостоятельную работу студента; </a:t>
            </a:r>
            <a:endParaRPr lang="ru-RU" sz="20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ts val="0"/>
              </a:spcBef>
              <a:spcAft>
                <a:spcPts val="900"/>
              </a:spcAft>
              <a:buClr>
                <a:srgbClr val="FFFFFF"/>
              </a:buClr>
              <a:defRPr/>
            </a:pPr>
            <a:r>
              <a:rPr lang="ru-RU" sz="20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планируемые </a:t>
            </a:r>
            <a:r>
              <a:rPr lang="ru-RU" sz="20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результаты по каждому модулю (дисциплине</a:t>
            </a:r>
            <a:r>
              <a:rPr lang="ru-RU" sz="20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), а также индикаторы достижения УК и ОПК </a:t>
            </a:r>
            <a:r>
              <a:rPr lang="ru-RU" sz="20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овладение знаниями, умениями, навыками по </a:t>
            </a:r>
            <a:r>
              <a:rPr lang="ru-RU" sz="20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завершении освоения </a:t>
            </a:r>
            <a:r>
              <a:rPr lang="ru-RU" sz="20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модуля, а также формирование компетенций по завершении освоения образовательной программы в целом;</a:t>
            </a:r>
            <a:endParaRPr lang="ru-RU" sz="20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ts val="0"/>
              </a:spcBef>
              <a:spcAft>
                <a:spcPts val="900"/>
              </a:spcAft>
              <a:buClr>
                <a:srgbClr val="FFFFFF"/>
              </a:buClr>
              <a:defRPr/>
            </a:pPr>
            <a:r>
              <a:rPr lang="ru-RU" sz="20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примерные условия образовательной деятельности (включая примерные расчеты нормативных затрат</a:t>
            </a:r>
            <a:r>
              <a:rPr lang="ru-RU" sz="20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74080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73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28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742950"/>
            <a:ext cx="8229600" cy="33909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8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ПООП является обязательной для учета организацией в части установления:</a:t>
            </a:r>
          </a:p>
          <a:p>
            <a:pPr algn="ctr" eaLnBrk="1" hangingPunct="1">
              <a:lnSpc>
                <a:spcPct val="90000"/>
              </a:lnSpc>
              <a:buClr>
                <a:srgbClr val="FFFFFF"/>
              </a:buClr>
              <a:defRPr/>
            </a:pPr>
            <a:r>
              <a:rPr lang="ru-RU" sz="28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Объема базовой части,</a:t>
            </a:r>
          </a:p>
          <a:p>
            <a:pPr algn="ctr" eaLnBrk="1" hangingPunct="1">
              <a:lnSpc>
                <a:spcPct val="90000"/>
              </a:lnSpc>
              <a:buClr>
                <a:srgbClr val="FFFFFF"/>
              </a:buClr>
              <a:defRPr/>
            </a:pPr>
            <a:r>
              <a:rPr lang="ru-RU" sz="28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Перечня компетенций, индикаторов их достижения, обеспечиваемых модулями и практиками базовой части,</a:t>
            </a:r>
          </a:p>
          <a:p>
            <a:pPr algn="ctr" eaLnBrk="1" hangingPunct="1">
              <a:lnSpc>
                <a:spcPct val="90000"/>
              </a:lnSpc>
              <a:buClr>
                <a:srgbClr val="FFFFFF"/>
              </a:buClr>
              <a:defRPr/>
            </a:pPr>
            <a:r>
              <a:rPr lang="ru-RU" sz="28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Минимального объема часов, выделенных на контактную работу обучающихся с преподавателями.</a:t>
            </a:r>
            <a:endParaRPr lang="ru-RU" sz="2400" kern="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841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9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29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436373"/>
            <a:ext cx="8229600" cy="388797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0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Рекомендации по сопряжению образовательного и профессионального стандартов</a:t>
            </a:r>
          </a:p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endParaRPr lang="ru-RU" sz="2000" b="1" kern="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3871051"/>
              </p:ext>
            </p:extLst>
          </p:nvPr>
        </p:nvGraphicFramePr>
        <p:xfrm>
          <a:off x="228599" y="1123950"/>
          <a:ext cx="8686802" cy="381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20493"/>
                <a:gridCol w="1622894"/>
                <a:gridCol w="1581145"/>
                <a:gridCol w="1881135"/>
                <a:gridCol w="1881135"/>
              </a:tblGrid>
              <a:tr h="10583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pc="-35" dirty="0">
                          <a:solidFill>
                            <a:schemeClr val="tx1"/>
                          </a:solidFill>
                          <a:effectLst/>
                        </a:rPr>
                        <a:t>Область </a:t>
                      </a:r>
                      <a:r>
                        <a:rPr lang="en-US" sz="1100" b="1" spc="-35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ru-RU" sz="1100" b="1" spc="-35" dirty="0">
                          <a:solidFill>
                            <a:schemeClr val="tx1"/>
                          </a:solidFill>
                          <a:effectLst/>
                        </a:rPr>
                        <a:t>сфера</a:t>
                      </a:r>
                      <a:r>
                        <a:rPr lang="en-US" sz="1100" b="1" spc="-35" dirty="0">
                          <a:solidFill>
                            <a:schemeClr val="tx1"/>
                          </a:solidFill>
                          <a:effectLst/>
                        </a:rPr>
                        <a:t>) </a:t>
                      </a:r>
                      <a:r>
                        <a:rPr lang="ru-RU" sz="1100" b="1" spc="-35" dirty="0">
                          <a:solidFill>
                            <a:schemeClr val="tx1"/>
                          </a:solidFill>
                          <a:effectLst/>
                        </a:rPr>
                        <a:t>профессиональной деятельности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5" marR="17785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pc="-35" dirty="0">
                          <a:solidFill>
                            <a:schemeClr val="tx1"/>
                          </a:solidFill>
                          <a:effectLst/>
                        </a:rPr>
                        <a:t>Наименование вида ПД (берется из ПС (при наличии) или формулируется самостоятельно)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5" marR="17785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pc="-35" dirty="0">
                          <a:solidFill>
                            <a:schemeClr val="tx1"/>
                          </a:solidFill>
                          <a:effectLst/>
                        </a:rPr>
                        <a:t>Код и наименование ПС (при наличии) 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pc="-35" dirty="0">
                          <a:solidFill>
                            <a:schemeClr val="tx1"/>
                          </a:solidFill>
                          <a:effectLst/>
                        </a:rPr>
                        <a:t>или ссылка на другие основания 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pc="-35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5" marR="17785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pc="-35" dirty="0">
                          <a:solidFill>
                            <a:schemeClr val="tx1"/>
                          </a:solidFill>
                          <a:effectLst/>
                        </a:rPr>
                        <a:t>Тип задач профессиональной деятельности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5" marR="17785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pc="-35" dirty="0">
                          <a:solidFill>
                            <a:schemeClr val="tx1"/>
                          </a:solidFill>
                          <a:effectLst/>
                        </a:rPr>
                        <a:t>Код и наименование общепрофессиональной (ОПК)  или профессиональной компетенции (ПК)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5" marR="17785" marT="0" marB="0">
                    <a:solidFill>
                      <a:schemeClr val="accent1"/>
                    </a:solidFill>
                  </a:tcPr>
                </a:tc>
              </a:tr>
              <a:tr h="27516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15. Рыбоводство и рыболовство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5" marR="17785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Мониторинг среды обитания водных биологических ресурсов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5" marR="177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-35" dirty="0">
                          <a:effectLst/>
                        </a:rPr>
                        <a:t>15.006 «Гидробиолог», Утвержден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-35" dirty="0">
                          <a:effectLst/>
                        </a:rPr>
                        <a:t>приказом Министерства труда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-35" dirty="0">
                          <a:effectLst/>
                        </a:rPr>
                        <a:t>и социальной защиты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-35" dirty="0">
                          <a:effectLst/>
                        </a:rPr>
                        <a:t>Российской Федерации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-35" dirty="0">
                          <a:effectLst/>
                        </a:rPr>
                        <a:t>от 7 апреля 2014 г. № 206н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5" marR="177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Научно-исследовательские, научно-производственные, проектные задачи, решаемые в сфере гидробиологического контроля </a:t>
                      </a:r>
                      <a:r>
                        <a:rPr lang="ru-RU" sz="1100" dirty="0" err="1">
                          <a:effectLst/>
                        </a:rPr>
                        <a:t>рыбохозяйственных</a:t>
                      </a:r>
                      <a:r>
                        <a:rPr lang="ru-RU" sz="1100" dirty="0">
                          <a:effectLst/>
                        </a:rPr>
                        <a:t> и природных водоемов (сбор и первичная обработка материалов).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5" marR="177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-35" dirty="0">
                          <a:effectLst/>
                        </a:rPr>
                        <a:t>ОПК-1, ОПК-2, ОПК-4, ОПК-7, ОПК-9, ПК: профиль «Гидробиология и ихтиология»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5" marR="1778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901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5750"/>
            <a:ext cx="8229600" cy="62865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Содержание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85850"/>
            <a:ext cx="8229600" cy="3486150"/>
          </a:xfrm>
        </p:spPr>
        <p:txBody>
          <a:bodyPr/>
          <a:lstStyle/>
          <a:p>
            <a:pPr marL="444500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 Положении о практике. Разработка программ практики и особенностей их реализации.</a:t>
            </a:r>
          </a:p>
          <a:p>
            <a:pPr marL="444500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Опыт организации и проведения государственной итоговой аттестации.</a:t>
            </a:r>
          </a:p>
        </p:txBody>
      </p:sp>
      <p:sp>
        <p:nvSpPr>
          <p:cNvPr id="70662" name="Rectangle 2"/>
          <p:cNvSpPr>
            <a:spLocks noChangeArrowheads="1"/>
          </p:cNvSpPr>
          <p:nvPr/>
        </p:nvSpPr>
        <p:spPr bwMode="auto">
          <a:xfrm>
            <a:off x="457200" y="285750"/>
            <a:ext cx="381000" cy="2738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sz="2000" dirty="0" smtClean="0">
                <a:solidFill>
                  <a:srgbClr val="E5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</a:t>
            </a:r>
            <a:endParaRPr lang="ru-RU" sz="2000" dirty="0">
              <a:solidFill>
                <a:srgbClr val="E5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59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9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30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436373"/>
            <a:ext cx="8229600" cy="388797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0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Рекомендации по сопряжению образовательного и профессионального стандартов</a:t>
            </a:r>
          </a:p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endParaRPr lang="ru-RU" sz="2000" b="1" kern="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4520797"/>
              </p:ext>
            </p:extLst>
          </p:nvPr>
        </p:nvGraphicFramePr>
        <p:xfrm>
          <a:off x="990600" y="1123950"/>
          <a:ext cx="7391400" cy="37387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17161"/>
                <a:gridCol w="4774239"/>
              </a:tblGrid>
              <a:tr h="419116">
                <a:tc>
                  <a:txBody>
                    <a:bodyPr/>
                    <a:lstStyle/>
                    <a:p>
                      <a:pPr indent="3422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Компетенция</a:t>
                      </a:r>
                      <a:endParaRPr lang="ru-RU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492" marR="49492" marT="0" marB="0"/>
                </a:tc>
                <a:tc>
                  <a:txBody>
                    <a:bodyPr/>
                    <a:lstStyle/>
                    <a:p>
                      <a:pPr indent="3422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Результаты достижения минимального уровня</a:t>
                      </a:r>
                    </a:p>
                    <a:p>
                      <a:pPr indent="3422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сформированности компетенции </a:t>
                      </a:r>
                      <a:endParaRPr lang="ru-RU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492" marR="49492" marT="0" marB="0"/>
                </a:tc>
              </a:tr>
              <a:tr h="3319679">
                <a:tc>
                  <a:txBody>
                    <a:bodyPr/>
                    <a:lstStyle/>
                    <a:p>
                      <a:pPr indent="209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 smtClean="0">
                        <a:effectLst/>
                      </a:endParaRPr>
                    </a:p>
                    <a:p>
                      <a:pPr indent="209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 smtClean="0">
                        <a:effectLst/>
                      </a:endParaRPr>
                    </a:p>
                    <a:p>
                      <a:pPr indent="209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 smtClean="0">
                        <a:effectLst/>
                      </a:endParaRPr>
                    </a:p>
                    <a:p>
                      <a:pPr indent="209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 smtClean="0">
                        <a:effectLst/>
                      </a:endParaRPr>
                    </a:p>
                    <a:p>
                      <a:pPr indent="209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</a:rPr>
                        <a:t>ОПК-1</a:t>
                      </a:r>
                      <a:r>
                        <a:rPr lang="ru-RU" sz="1050" dirty="0">
                          <a:effectLst/>
                        </a:rPr>
                        <a:t>. Способен применять знание биологического разнообразия и методы наблюдения, идентификации, классификации, воспроизводства и культивирования живых объектов для решения профессиональных задач</a:t>
                      </a:r>
                      <a:endParaRPr lang="ru-RU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492" marR="49492" marT="0" marB="0"/>
                </a:tc>
                <a:tc>
                  <a:txBody>
                    <a:bodyPr/>
                    <a:lstStyle/>
                    <a:p>
                      <a:pPr indent="1111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 smtClean="0">
                        <a:effectLst/>
                      </a:endParaRPr>
                    </a:p>
                    <a:p>
                      <a:pPr indent="1111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 smtClean="0">
                        <a:effectLst/>
                      </a:endParaRPr>
                    </a:p>
                    <a:p>
                      <a:pPr indent="1111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</a:rPr>
                        <a:t>Знает</a:t>
                      </a:r>
                      <a:r>
                        <a:rPr lang="ru-RU" sz="1050" dirty="0">
                          <a:effectLst/>
                        </a:rPr>
                        <a:t>:</a:t>
                      </a:r>
                    </a:p>
                    <a:p>
                      <a:pPr indent="1111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- теоретические основы микробиологии и вирусологии, ботаники, зоологии и использует их для изучения жизни и свойств живых объектов, их идентификации и культивирования;</a:t>
                      </a:r>
                    </a:p>
                    <a:p>
                      <a:pPr indent="1111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Умеет:</a:t>
                      </a:r>
                    </a:p>
                    <a:p>
                      <a:pPr indent="1111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-применять методы наблюдения, классификации, воспроизводства биологических объектов в природных и лабораторных условиях;</a:t>
                      </a:r>
                    </a:p>
                    <a:p>
                      <a:pPr indent="1111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-использовать полученные знания для анализа взаимодействий организмов различных видов  друг с другом и со средой обитания;</a:t>
                      </a:r>
                    </a:p>
                    <a:p>
                      <a:pPr indent="1111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Владеет:</a:t>
                      </a:r>
                    </a:p>
                    <a:p>
                      <a:pPr indent="1111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-опытом участия в работах по мониторингу и охране биоресурсов, использования биологических объектов для анализа качества среды их обитания;</a:t>
                      </a:r>
                    </a:p>
                    <a:p>
                      <a:pPr indent="1111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-понимает роль биологического разнообразия как ведущего фактора устойчивости живых систем и биосферы в целом.</a:t>
                      </a:r>
                      <a:endParaRPr lang="ru-RU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492" marR="4949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652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9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31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436373"/>
            <a:ext cx="8229600" cy="388797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0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Рекомендации по сопряжению образовательного и профессионального стандартов</a:t>
            </a:r>
          </a:p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endParaRPr lang="ru-RU" sz="2000" b="1" kern="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551710"/>
              </p:ext>
            </p:extLst>
          </p:nvPr>
        </p:nvGraphicFramePr>
        <p:xfrm>
          <a:off x="228599" y="1123950"/>
          <a:ext cx="8686802" cy="39083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20493"/>
                <a:gridCol w="1622894"/>
                <a:gridCol w="1581145"/>
                <a:gridCol w="1881135"/>
                <a:gridCol w="1881135"/>
              </a:tblGrid>
              <a:tr h="10583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pc="-35" dirty="0" smtClean="0">
                          <a:solidFill>
                            <a:schemeClr val="tx1"/>
                          </a:solidFill>
                          <a:effectLst/>
                        </a:rPr>
                        <a:t>ПООП направления 06.03.01 «Биология»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pc="-35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Характеристика профиля «Гидробиология и ихтиология»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5" marR="177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pc="-35" dirty="0" smtClean="0">
                          <a:solidFill>
                            <a:schemeClr val="tx1"/>
                          </a:solidFill>
                          <a:effectLst/>
                        </a:rPr>
                        <a:t>Вид профессиональной</a:t>
                      </a:r>
                      <a:r>
                        <a:rPr lang="ru-RU" sz="1100" b="1" spc="-35" baseline="0" dirty="0" smtClean="0">
                          <a:solidFill>
                            <a:schemeClr val="tx1"/>
                          </a:solidFill>
                          <a:effectLst/>
                        </a:rPr>
                        <a:t> деятельности (ПС «Гидробиолог»)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5" marR="177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pc="-35" dirty="0" smtClean="0">
                          <a:solidFill>
                            <a:schemeClr val="tx1"/>
                          </a:solidFill>
                          <a:effectLst/>
                        </a:rPr>
                        <a:t>Цель вида профессиональной деятельности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pc="-35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5" marR="177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pc="-35" dirty="0" smtClean="0">
                          <a:solidFill>
                            <a:schemeClr val="tx1"/>
                          </a:solidFill>
                          <a:effectLst/>
                        </a:rPr>
                        <a:t>Профессиональная</a:t>
                      </a:r>
                      <a:r>
                        <a:rPr lang="ru-RU" sz="1100" b="1" spc="-35" baseline="0" dirty="0" smtClean="0">
                          <a:solidFill>
                            <a:schemeClr val="tx1"/>
                          </a:solidFill>
                          <a:effectLst/>
                        </a:rPr>
                        <a:t> компетенция бакалавра в соответствии с трудовыми функциями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5" marR="177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pc="-35" dirty="0" smtClean="0">
                          <a:solidFill>
                            <a:schemeClr val="tx1"/>
                          </a:solidFill>
                          <a:effectLst/>
                        </a:rPr>
                        <a:t>Профессиональная компетенция магистра</a:t>
                      </a:r>
                      <a:r>
                        <a:rPr lang="ru-RU" sz="1100" b="1" spc="-35" baseline="0" dirty="0" smtClean="0">
                          <a:solidFill>
                            <a:schemeClr val="tx1"/>
                          </a:solidFill>
                          <a:effectLst/>
                        </a:rPr>
                        <a:t> в соответствии с трудовыми функциями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5" marR="177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516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0" dirty="0" smtClean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0" dirty="0" smtClean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Выпускник подготовлен к работе в</a:t>
                      </a:r>
                      <a:r>
                        <a:rPr lang="ru-RU" sz="11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сфере управления водными биоресурсами, их оценке, охране, рациональному использованию и восстановлению.</a:t>
                      </a:r>
                      <a:endParaRPr lang="ru-RU" sz="1100" b="0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5" marR="1778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Мониторинг водных биоресурсов и среды их обитания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5" marR="1778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spc="-35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spc="-35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-35" dirty="0" smtClean="0">
                          <a:effectLst/>
                        </a:rPr>
                        <a:t>Гидробиологический контроль </a:t>
                      </a:r>
                      <a:r>
                        <a:rPr lang="ru-RU" sz="1100" spc="-35" dirty="0" err="1" smtClean="0">
                          <a:effectLst/>
                        </a:rPr>
                        <a:t>рыбохозяйственных</a:t>
                      </a:r>
                      <a:r>
                        <a:rPr lang="ru-RU" sz="1100" spc="-35" dirty="0" smtClean="0">
                          <a:effectLst/>
                        </a:rPr>
                        <a:t> водоемов.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7785" marR="1778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ru-RU" sz="11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Владеет методами отбора, хранения</a:t>
                      </a:r>
                      <a:r>
                        <a:rPr lang="ru-RU" sz="1100" baseline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и первичного анализа проб гидробиологического материала.</a:t>
                      </a:r>
                      <a:endParaRPr lang="ru-RU" sz="11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5" marR="1778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ru-RU" sz="1100" spc="-35" baseline="0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171450" indent="-17145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ru-RU" sz="1100" spc="-35" baseline="0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171450" indent="-17145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100" spc="-35" baseline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Владеет методами расчета и анализа гидробиологических параметров;</a:t>
                      </a:r>
                    </a:p>
                    <a:p>
                      <a:pPr marL="171450" indent="-17145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100" spc="-35" baseline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Знает биологические характеристики водных промысловых животных.</a:t>
                      </a:r>
                      <a:endParaRPr lang="ru-RU" sz="11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5" marR="1778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980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9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32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666750"/>
            <a:ext cx="8229600" cy="34671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8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Последовательность формирования ОПОП с учетом требований ФГОС и регионального рынка труда:</a:t>
            </a:r>
          </a:p>
          <a:p>
            <a:pPr eaLnBrk="1" hangingPunct="1">
              <a:lnSpc>
                <a:spcPct val="90000"/>
              </a:lnSpc>
              <a:buClr>
                <a:srgbClr val="FFFFFF"/>
              </a:buClr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Определяется «миссия вуза», положение на рынке труда и перспективы развития;</a:t>
            </a:r>
          </a:p>
          <a:p>
            <a:pPr eaLnBrk="1" hangingPunct="1">
              <a:lnSpc>
                <a:spcPct val="90000"/>
              </a:lnSpc>
              <a:buClr>
                <a:srgbClr val="FFFFFF"/>
              </a:buClr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Совместно с работодателями формируется </a:t>
            </a:r>
            <a:r>
              <a:rPr lang="ru-RU" sz="2400" kern="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компетентностная</a:t>
            </a: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модель выпускника, включая профильные компетенции, планируется участие работодателей в учебном процессе;</a:t>
            </a:r>
          </a:p>
          <a:p>
            <a:pPr eaLnBrk="1" hangingPunct="1">
              <a:lnSpc>
                <a:spcPct val="90000"/>
              </a:lnSpc>
              <a:buClr>
                <a:srgbClr val="FFFFFF"/>
              </a:buClr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Определяются профессиональные стандарты, соответствующие направлению подготовки обучающихся</a:t>
            </a:r>
          </a:p>
        </p:txBody>
      </p:sp>
    </p:spTree>
    <p:extLst>
      <p:ext uri="{BB962C8B-B14F-4D97-AF65-F5344CB8AC3E}">
        <p14:creationId xmlns:p14="http://schemas.microsoft.com/office/powerpoint/2010/main" val="388507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9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33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666750"/>
            <a:ext cx="8229600" cy="34671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8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Последовательность формирования ОПОП с учетом требований ФГОС и регионального рынка труда:</a:t>
            </a:r>
          </a:p>
          <a:p>
            <a:pPr eaLnBrk="1" hangingPunct="1">
              <a:lnSpc>
                <a:spcPct val="90000"/>
              </a:lnSpc>
              <a:buClr>
                <a:srgbClr val="FFFFFF"/>
              </a:buClr>
              <a:defRPr/>
            </a:pPr>
            <a:r>
              <a:rPr lang="ru-RU" sz="2400" kern="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Формируется учебный план и согласуются с преподавательским составом программы и учебно-методические комплекты дисциплин и </a:t>
            </a: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модулей, составляется календарный график учебного процесса;</a:t>
            </a:r>
            <a:endParaRPr lang="ru-RU" sz="2400" kern="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Clr>
                <a:srgbClr val="FFFFFF"/>
              </a:buClr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Обсуждаются с работодателями и партнерами (например, кафедры или лаборатории вуза в других организациях) возможность сетевого обучения, планы мобильности студентов и планируются вертикальные модули учебного плана;</a:t>
            </a:r>
          </a:p>
        </p:txBody>
      </p:sp>
    </p:spTree>
    <p:extLst>
      <p:ext uri="{BB962C8B-B14F-4D97-AF65-F5344CB8AC3E}">
        <p14:creationId xmlns:p14="http://schemas.microsoft.com/office/powerpoint/2010/main" val="1437282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9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34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047750"/>
            <a:ext cx="8229600" cy="30861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8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Последовательность формирования ОПОП с учетом требований ФГОС, ПООП и регионального рынка труда:</a:t>
            </a:r>
          </a:p>
          <a:p>
            <a:pPr eaLnBrk="1" hangingPunct="1">
              <a:lnSpc>
                <a:spcPct val="90000"/>
              </a:lnSpc>
              <a:buClr>
                <a:srgbClr val="FFFFFF"/>
              </a:buClr>
              <a:defRPr/>
            </a:pPr>
            <a:r>
              <a:rPr lang="ru-RU" sz="20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Обсуждаются и утверждаются </a:t>
            </a:r>
            <a:r>
              <a:rPr lang="ru-RU" sz="2000" kern="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внутривузовские</a:t>
            </a:r>
            <a:r>
              <a:rPr lang="ru-RU" sz="2000" kern="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документы, </a:t>
            </a:r>
            <a:r>
              <a:rPr lang="ru-RU" sz="2000" kern="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база оценочных средств</a:t>
            </a:r>
            <a:r>
              <a:rPr lang="ru-RU" sz="20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положения об организации и контроле самостоятельной работы студентов, </a:t>
            </a:r>
            <a:r>
              <a:rPr lang="ru-RU" sz="2000" kern="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образовательные и испытательные технологии.</a:t>
            </a:r>
          </a:p>
          <a:p>
            <a:pPr eaLnBrk="1" hangingPunct="1">
              <a:lnSpc>
                <a:spcPct val="90000"/>
              </a:lnSpc>
              <a:buClr>
                <a:srgbClr val="FFFFFF"/>
              </a:buClr>
              <a:defRPr/>
            </a:pPr>
            <a:r>
              <a:rPr lang="ru-RU" sz="20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Ежегодно обновляется сайт вуза по каждому направлению и предлагаются возможности обмена студентами и преподавателями с другими вузами, создание совместных программ, объявляются программы и повышения квалификации для специалистов и т.п.;</a:t>
            </a:r>
          </a:p>
        </p:txBody>
      </p:sp>
    </p:spTree>
    <p:extLst>
      <p:ext uri="{BB962C8B-B14F-4D97-AF65-F5344CB8AC3E}">
        <p14:creationId xmlns:p14="http://schemas.microsoft.com/office/powerpoint/2010/main" val="328796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61950"/>
            <a:ext cx="8229600" cy="685800"/>
          </a:xfrm>
        </p:spPr>
        <p:txBody>
          <a:bodyPr/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проектирования структуры ОП</a:t>
            </a:r>
            <a:endParaRPr lang="ru-RU" sz="28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81000" y="291115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35</a:t>
            </a:r>
          </a:p>
        </p:txBody>
      </p:sp>
      <p:grpSp>
        <p:nvGrpSpPr>
          <p:cNvPr id="2" name="Group 5"/>
          <p:cNvGrpSpPr>
            <a:grpSpLocks noChangeAspect="1"/>
          </p:cNvGrpSpPr>
          <p:nvPr/>
        </p:nvGrpSpPr>
        <p:grpSpPr bwMode="auto">
          <a:xfrm>
            <a:off x="315913" y="1200150"/>
            <a:ext cx="8294688" cy="3505200"/>
            <a:chOff x="199" y="756"/>
            <a:chExt cx="5225" cy="2208"/>
          </a:xfrm>
        </p:grpSpPr>
        <p:sp>
          <p:nvSpPr>
            <p:cNvPr id="3" name="AutoShape 4"/>
            <p:cNvSpPr>
              <a:spLocks noChangeAspect="1" noChangeArrowheads="1" noTextEdit="1"/>
            </p:cNvSpPr>
            <p:nvPr/>
          </p:nvSpPr>
          <p:spPr bwMode="auto">
            <a:xfrm>
              <a:off x="199" y="756"/>
              <a:ext cx="5184" cy="2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grpSp>
          <p:nvGrpSpPr>
            <p:cNvPr id="7" name="Group 206"/>
            <p:cNvGrpSpPr>
              <a:grpSpLocks/>
            </p:cNvGrpSpPr>
            <p:nvPr/>
          </p:nvGrpSpPr>
          <p:grpSpPr bwMode="auto">
            <a:xfrm>
              <a:off x="200" y="756"/>
              <a:ext cx="5186" cy="1389"/>
              <a:chOff x="200" y="756"/>
              <a:chExt cx="5186" cy="1389"/>
            </a:xfrm>
          </p:grpSpPr>
          <p:sp>
            <p:nvSpPr>
              <p:cNvPr id="1139" name="Rectangle 6"/>
              <p:cNvSpPr>
                <a:spLocks noChangeArrowheads="1"/>
              </p:cNvSpPr>
              <p:nvPr/>
            </p:nvSpPr>
            <p:spPr bwMode="auto">
              <a:xfrm>
                <a:off x="280" y="995"/>
                <a:ext cx="219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ОК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40" name="Rectangle 7"/>
              <p:cNvSpPr>
                <a:spLocks noChangeArrowheads="1"/>
              </p:cNvSpPr>
              <p:nvPr/>
            </p:nvSpPr>
            <p:spPr bwMode="auto">
              <a:xfrm>
                <a:off x="464" y="995"/>
                <a:ext cx="35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-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41" name="Rectangle 8"/>
              <p:cNvSpPr>
                <a:spLocks noChangeArrowheads="1"/>
              </p:cNvSpPr>
              <p:nvPr/>
            </p:nvSpPr>
            <p:spPr bwMode="auto">
              <a:xfrm>
                <a:off x="488" y="995"/>
                <a:ext cx="53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1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42" name="Rectangle 9"/>
              <p:cNvSpPr>
                <a:spLocks noChangeArrowheads="1"/>
              </p:cNvSpPr>
              <p:nvPr/>
            </p:nvSpPr>
            <p:spPr bwMode="auto">
              <a:xfrm>
                <a:off x="528" y="995"/>
                <a:ext cx="26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43" name="Rectangle 10"/>
              <p:cNvSpPr>
                <a:spLocks noChangeArrowheads="1"/>
              </p:cNvSpPr>
              <p:nvPr/>
            </p:nvSpPr>
            <p:spPr bwMode="auto">
              <a:xfrm>
                <a:off x="680" y="760"/>
                <a:ext cx="225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З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44" name="Rectangle 11"/>
              <p:cNvSpPr>
                <a:spLocks noChangeArrowheads="1"/>
              </p:cNvSpPr>
              <p:nvPr/>
            </p:nvSpPr>
            <p:spPr bwMode="auto">
              <a:xfrm>
                <a:off x="683" y="760"/>
                <a:ext cx="241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45" name="Rectangle 12"/>
              <p:cNvSpPr>
                <a:spLocks noChangeArrowheads="1"/>
              </p:cNvSpPr>
              <p:nvPr/>
            </p:nvSpPr>
            <p:spPr bwMode="auto">
              <a:xfrm>
                <a:off x="804" y="760"/>
                <a:ext cx="205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(О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46" name="Rectangle 13"/>
              <p:cNvSpPr>
                <a:spLocks noChangeArrowheads="1"/>
              </p:cNvSpPr>
              <p:nvPr/>
            </p:nvSpPr>
            <p:spPr bwMode="auto">
              <a:xfrm>
                <a:off x="973" y="760"/>
                <a:ext cx="70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К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47" name="Rectangle 14"/>
              <p:cNvSpPr>
                <a:spLocks noChangeArrowheads="1"/>
              </p:cNvSpPr>
              <p:nvPr/>
            </p:nvSpPr>
            <p:spPr bwMode="auto">
              <a:xfrm>
                <a:off x="1024" y="760"/>
                <a:ext cx="35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-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48" name="Rectangle 15"/>
              <p:cNvSpPr>
                <a:spLocks noChangeArrowheads="1"/>
              </p:cNvSpPr>
              <p:nvPr/>
            </p:nvSpPr>
            <p:spPr bwMode="auto">
              <a:xfrm>
                <a:off x="1048" y="760"/>
                <a:ext cx="114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1) 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49" name="Rectangle 16"/>
              <p:cNvSpPr>
                <a:spLocks noChangeArrowheads="1"/>
              </p:cNvSpPr>
              <p:nvPr/>
            </p:nvSpPr>
            <p:spPr bwMode="auto">
              <a:xfrm>
                <a:off x="1133" y="760"/>
                <a:ext cx="53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–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50" name="Rectangle 17"/>
              <p:cNvSpPr>
                <a:spLocks noChangeArrowheads="1"/>
              </p:cNvSpPr>
              <p:nvPr/>
            </p:nvSpPr>
            <p:spPr bwMode="auto">
              <a:xfrm>
                <a:off x="1171" y="756"/>
                <a:ext cx="148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51" name="Rectangle 18"/>
              <p:cNvSpPr>
                <a:spLocks noChangeArrowheads="1"/>
              </p:cNvSpPr>
              <p:nvPr/>
            </p:nvSpPr>
            <p:spPr bwMode="auto">
              <a:xfrm>
                <a:off x="1191" y="760"/>
                <a:ext cx="35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I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52" name="Rectangle 19"/>
              <p:cNvSpPr>
                <a:spLocks noChangeArrowheads="1"/>
              </p:cNvSpPr>
              <p:nvPr/>
            </p:nvSpPr>
            <p:spPr bwMode="auto">
              <a:xfrm>
                <a:off x="1217" y="760"/>
                <a:ext cx="26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53" name="Rectangle 20"/>
              <p:cNvSpPr>
                <a:spLocks noChangeArrowheads="1"/>
              </p:cNvSpPr>
              <p:nvPr/>
            </p:nvSpPr>
            <p:spPr bwMode="auto">
              <a:xfrm>
                <a:off x="1407" y="760"/>
                <a:ext cx="26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54" name="Rectangle 21"/>
              <p:cNvSpPr>
                <a:spLocks noChangeArrowheads="1"/>
              </p:cNvSpPr>
              <p:nvPr/>
            </p:nvSpPr>
            <p:spPr bwMode="auto">
              <a:xfrm>
                <a:off x="3280" y="760"/>
                <a:ext cx="874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Учебный элемент 1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55" name="Rectangle 22"/>
              <p:cNvSpPr>
                <a:spLocks noChangeArrowheads="1"/>
              </p:cNvSpPr>
              <p:nvPr/>
            </p:nvSpPr>
            <p:spPr bwMode="auto">
              <a:xfrm>
                <a:off x="3922" y="760"/>
                <a:ext cx="26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56" name="Rectangle 23"/>
              <p:cNvSpPr>
                <a:spLocks noChangeArrowheads="1"/>
              </p:cNvSpPr>
              <p:nvPr/>
            </p:nvSpPr>
            <p:spPr bwMode="auto">
              <a:xfrm>
                <a:off x="3601" y="875"/>
                <a:ext cx="26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57" name="Rectangle 24"/>
              <p:cNvSpPr>
                <a:spLocks noChangeArrowheads="1"/>
              </p:cNvSpPr>
              <p:nvPr/>
            </p:nvSpPr>
            <p:spPr bwMode="auto">
              <a:xfrm>
                <a:off x="4204" y="760"/>
                <a:ext cx="26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58" name="Rectangle 25"/>
              <p:cNvSpPr>
                <a:spLocks noChangeArrowheads="1"/>
              </p:cNvSpPr>
              <p:nvPr/>
            </p:nvSpPr>
            <p:spPr bwMode="auto">
              <a:xfrm>
                <a:off x="200" y="756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59" name="Rectangle 26"/>
              <p:cNvSpPr>
                <a:spLocks noChangeArrowheads="1"/>
              </p:cNvSpPr>
              <p:nvPr/>
            </p:nvSpPr>
            <p:spPr bwMode="auto">
              <a:xfrm>
                <a:off x="200" y="756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60" name="Rectangle 27"/>
              <p:cNvSpPr>
                <a:spLocks noChangeArrowheads="1"/>
              </p:cNvSpPr>
              <p:nvPr/>
            </p:nvSpPr>
            <p:spPr bwMode="auto">
              <a:xfrm>
                <a:off x="204" y="756"/>
                <a:ext cx="476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61" name="Rectangle 28"/>
              <p:cNvSpPr>
                <a:spLocks noChangeArrowheads="1"/>
              </p:cNvSpPr>
              <p:nvPr/>
            </p:nvSpPr>
            <p:spPr bwMode="auto">
              <a:xfrm>
                <a:off x="680" y="756"/>
                <a:ext cx="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62" name="Rectangle 29"/>
              <p:cNvSpPr>
                <a:spLocks noChangeArrowheads="1"/>
              </p:cNvSpPr>
              <p:nvPr/>
            </p:nvSpPr>
            <p:spPr bwMode="auto">
              <a:xfrm>
                <a:off x="683" y="756"/>
                <a:ext cx="68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63" name="Rectangle 30"/>
              <p:cNvSpPr>
                <a:spLocks noChangeArrowheads="1"/>
              </p:cNvSpPr>
              <p:nvPr/>
            </p:nvSpPr>
            <p:spPr bwMode="auto">
              <a:xfrm>
                <a:off x="1367" y="756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64" name="Rectangle 31"/>
              <p:cNvSpPr>
                <a:spLocks noChangeArrowheads="1"/>
              </p:cNvSpPr>
              <p:nvPr/>
            </p:nvSpPr>
            <p:spPr bwMode="auto">
              <a:xfrm>
                <a:off x="1371" y="756"/>
                <a:ext cx="166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65" name="Rectangle 32"/>
              <p:cNvSpPr>
                <a:spLocks noChangeArrowheads="1"/>
              </p:cNvSpPr>
              <p:nvPr/>
            </p:nvSpPr>
            <p:spPr bwMode="auto">
              <a:xfrm>
                <a:off x="3035" y="756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66" name="Rectangle 33"/>
              <p:cNvSpPr>
                <a:spLocks noChangeArrowheads="1"/>
              </p:cNvSpPr>
              <p:nvPr/>
            </p:nvSpPr>
            <p:spPr bwMode="auto">
              <a:xfrm>
                <a:off x="3039" y="756"/>
                <a:ext cx="1125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67" name="Rectangle 34"/>
              <p:cNvSpPr>
                <a:spLocks noChangeArrowheads="1"/>
              </p:cNvSpPr>
              <p:nvPr/>
            </p:nvSpPr>
            <p:spPr bwMode="auto">
              <a:xfrm>
                <a:off x="4164" y="756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68" name="Rectangle 35"/>
              <p:cNvSpPr>
                <a:spLocks noChangeArrowheads="1"/>
              </p:cNvSpPr>
              <p:nvPr/>
            </p:nvSpPr>
            <p:spPr bwMode="auto">
              <a:xfrm>
                <a:off x="4168" y="756"/>
                <a:ext cx="1215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69" name="Rectangle 36"/>
              <p:cNvSpPr>
                <a:spLocks noChangeArrowheads="1"/>
              </p:cNvSpPr>
              <p:nvPr/>
            </p:nvSpPr>
            <p:spPr bwMode="auto">
              <a:xfrm>
                <a:off x="5383" y="756"/>
                <a:ext cx="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70" name="Rectangle 37"/>
              <p:cNvSpPr>
                <a:spLocks noChangeArrowheads="1"/>
              </p:cNvSpPr>
              <p:nvPr/>
            </p:nvSpPr>
            <p:spPr bwMode="auto">
              <a:xfrm>
                <a:off x="5383" y="756"/>
                <a:ext cx="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71" name="Rectangle 38"/>
              <p:cNvSpPr>
                <a:spLocks noChangeArrowheads="1"/>
              </p:cNvSpPr>
              <p:nvPr/>
            </p:nvSpPr>
            <p:spPr bwMode="auto">
              <a:xfrm>
                <a:off x="200" y="760"/>
                <a:ext cx="4" cy="23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72" name="Rectangle 39"/>
              <p:cNvSpPr>
                <a:spLocks noChangeArrowheads="1"/>
              </p:cNvSpPr>
              <p:nvPr/>
            </p:nvSpPr>
            <p:spPr bwMode="auto">
              <a:xfrm>
                <a:off x="680" y="760"/>
                <a:ext cx="3" cy="23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73" name="Rectangle 40"/>
              <p:cNvSpPr>
                <a:spLocks noChangeArrowheads="1"/>
              </p:cNvSpPr>
              <p:nvPr/>
            </p:nvSpPr>
            <p:spPr bwMode="auto">
              <a:xfrm>
                <a:off x="1367" y="760"/>
                <a:ext cx="4" cy="23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74" name="Rectangle 41"/>
              <p:cNvSpPr>
                <a:spLocks noChangeArrowheads="1"/>
              </p:cNvSpPr>
              <p:nvPr/>
            </p:nvSpPr>
            <p:spPr bwMode="auto">
              <a:xfrm>
                <a:off x="3035" y="760"/>
                <a:ext cx="4" cy="23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75" name="Rectangle 42"/>
              <p:cNvSpPr>
                <a:spLocks noChangeArrowheads="1"/>
              </p:cNvSpPr>
              <p:nvPr/>
            </p:nvSpPr>
            <p:spPr bwMode="auto">
              <a:xfrm>
                <a:off x="4164" y="760"/>
                <a:ext cx="4" cy="23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76" name="Rectangle 43"/>
              <p:cNvSpPr>
                <a:spLocks noChangeArrowheads="1"/>
              </p:cNvSpPr>
              <p:nvPr/>
            </p:nvSpPr>
            <p:spPr bwMode="auto">
              <a:xfrm>
                <a:off x="5383" y="760"/>
                <a:ext cx="3" cy="23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77" name="Rectangle 44"/>
              <p:cNvSpPr>
                <a:spLocks noChangeArrowheads="1"/>
              </p:cNvSpPr>
              <p:nvPr/>
            </p:nvSpPr>
            <p:spPr bwMode="auto">
              <a:xfrm>
                <a:off x="682" y="1053"/>
                <a:ext cx="338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У (О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78" name="Rectangle 45"/>
              <p:cNvSpPr>
                <a:spLocks noChangeArrowheads="1"/>
              </p:cNvSpPr>
              <p:nvPr/>
            </p:nvSpPr>
            <p:spPr bwMode="auto">
              <a:xfrm>
                <a:off x="981" y="1053"/>
                <a:ext cx="70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К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79" name="Rectangle 46"/>
              <p:cNvSpPr>
                <a:spLocks noChangeArrowheads="1"/>
              </p:cNvSpPr>
              <p:nvPr/>
            </p:nvSpPr>
            <p:spPr bwMode="auto">
              <a:xfrm>
                <a:off x="1032" y="1053"/>
                <a:ext cx="35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-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80" name="Rectangle 47"/>
              <p:cNvSpPr>
                <a:spLocks noChangeArrowheads="1"/>
              </p:cNvSpPr>
              <p:nvPr/>
            </p:nvSpPr>
            <p:spPr bwMode="auto">
              <a:xfrm>
                <a:off x="1057" y="1053"/>
                <a:ext cx="114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1) 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81" name="Rectangle 48"/>
              <p:cNvSpPr>
                <a:spLocks noChangeArrowheads="1"/>
              </p:cNvSpPr>
              <p:nvPr/>
            </p:nvSpPr>
            <p:spPr bwMode="auto">
              <a:xfrm>
                <a:off x="1141" y="1053"/>
                <a:ext cx="53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–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82" name="Rectangle 49"/>
              <p:cNvSpPr>
                <a:spLocks noChangeArrowheads="1"/>
              </p:cNvSpPr>
              <p:nvPr/>
            </p:nvSpPr>
            <p:spPr bwMode="auto">
              <a:xfrm>
                <a:off x="1180" y="1053"/>
                <a:ext cx="97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83" name="Rectangle 50"/>
              <p:cNvSpPr>
                <a:spLocks noChangeArrowheads="1"/>
              </p:cNvSpPr>
              <p:nvPr/>
            </p:nvSpPr>
            <p:spPr bwMode="auto">
              <a:xfrm>
                <a:off x="1200" y="1053"/>
                <a:ext cx="35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I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84" name="Rectangle 51"/>
              <p:cNvSpPr>
                <a:spLocks noChangeArrowheads="1"/>
              </p:cNvSpPr>
              <p:nvPr/>
            </p:nvSpPr>
            <p:spPr bwMode="auto">
              <a:xfrm>
                <a:off x="1225" y="1053"/>
                <a:ext cx="26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85" name="Rectangle 52"/>
              <p:cNvSpPr>
                <a:spLocks noChangeArrowheads="1"/>
              </p:cNvSpPr>
              <p:nvPr/>
            </p:nvSpPr>
            <p:spPr bwMode="auto">
              <a:xfrm>
                <a:off x="3280" y="995"/>
                <a:ext cx="874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Учебный элемент 2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86" name="Rectangle 53"/>
              <p:cNvSpPr>
                <a:spLocks noChangeArrowheads="1"/>
              </p:cNvSpPr>
              <p:nvPr/>
            </p:nvSpPr>
            <p:spPr bwMode="auto">
              <a:xfrm>
                <a:off x="3922" y="995"/>
                <a:ext cx="26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87" name="Rectangle 54"/>
              <p:cNvSpPr>
                <a:spLocks noChangeArrowheads="1"/>
              </p:cNvSpPr>
              <p:nvPr/>
            </p:nvSpPr>
            <p:spPr bwMode="auto">
              <a:xfrm>
                <a:off x="3601" y="1110"/>
                <a:ext cx="26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88" name="Rectangle 55"/>
              <p:cNvSpPr>
                <a:spLocks noChangeArrowheads="1"/>
              </p:cNvSpPr>
              <p:nvPr/>
            </p:nvSpPr>
            <p:spPr bwMode="auto">
              <a:xfrm>
                <a:off x="200" y="991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89" name="Rectangle 56"/>
              <p:cNvSpPr>
                <a:spLocks noChangeArrowheads="1"/>
              </p:cNvSpPr>
              <p:nvPr/>
            </p:nvSpPr>
            <p:spPr bwMode="auto">
              <a:xfrm>
                <a:off x="680" y="991"/>
                <a:ext cx="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90" name="Rectangle 57"/>
              <p:cNvSpPr>
                <a:spLocks noChangeArrowheads="1"/>
              </p:cNvSpPr>
              <p:nvPr/>
            </p:nvSpPr>
            <p:spPr bwMode="auto">
              <a:xfrm>
                <a:off x="683" y="991"/>
                <a:ext cx="68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91" name="Rectangle 58"/>
              <p:cNvSpPr>
                <a:spLocks noChangeArrowheads="1"/>
              </p:cNvSpPr>
              <p:nvPr/>
            </p:nvSpPr>
            <p:spPr bwMode="auto">
              <a:xfrm>
                <a:off x="1367" y="991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92" name="Rectangle 59"/>
              <p:cNvSpPr>
                <a:spLocks noChangeArrowheads="1"/>
              </p:cNvSpPr>
              <p:nvPr/>
            </p:nvSpPr>
            <p:spPr bwMode="auto">
              <a:xfrm>
                <a:off x="3035" y="991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93" name="Rectangle 60"/>
              <p:cNvSpPr>
                <a:spLocks noChangeArrowheads="1"/>
              </p:cNvSpPr>
              <p:nvPr/>
            </p:nvSpPr>
            <p:spPr bwMode="auto">
              <a:xfrm>
                <a:off x="3039" y="991"/>
                <a:ext cx="1125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94" name="Rectangle 61"/>
              <p:cNvSpPr>
                <a:spLocks noChangeArrowheads="1"/>
              </p:cNvSpPr>
              <p:nvPr/>
            </p:nvSpPr>
            <p:spPr bwMode="auto">
              <a:xfrm>
                <a:off x="4164" y="991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95" name="Rectangle 62"/>
              <p:cNvSpPr>
                <a:spLocks noChangeArrowheads="1"/>
              </p:cNvSpPr>
              <p:nvPr/>
            </p:nvSpPr>
            <p:spPr bwMode="auto">
              <a:xfrm>
                <a:off x="5383" y="991"/>
                <a:ext cx="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96" name="Rectangle 63"/>
              <p:cNvSpPr>
                <a:spLocks noChangeArrowheads="1"/>
              </p:cNvSpPr>
              <p:nvPr/>
            </p:nvSpPr>
            <p:spPr bwMode="auto">
              <a:xfrm>
                <a:off x="200" y="995"/>
                <a:ext cx="4" cy="23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97" name="Rectangle 64"/>
              <p:cNvSpPr>
                <a:spLocks noChangeArrowheads="1"/>
              </p:cNvSpPr>
              <p:nvPr/>
            </p:nvSpPr>
            <p:spPr bwMode="auto">
              <a:xfrm>
                <a:off x="680" y="995"/>
                <a:ext cx="3" cy="23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98" name="Rectangle 65"/>
              <p:cNvSpPr>
                <a:spLocks noChangeArrowheads="1"/>
              </p:cNvSpPr>
              <p:nvPr/>
            </p:nvSpPr>
            <p:spPr bwMode="auto">
              <a:xfrm>
                <a:off x="1367" y="995"/>
                <a:ext cx="4" cy="23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99" name="Rectangle 66"/>
              <p:cNvSpPr>
                <a:spLocks noChangeArrowheads="1"/>
              </p:cNvSpPr>
              <p:nvPr/>
            </p:nvSpPr>
            <p:spPr bwMode="auto">
              <a:xfrm>
                <a:off x="3035" y="995"/>
                <a:ext cx="4" cy="23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00" name="Rectangle 67"/>
              <p:cNvSpPr>
                <a:spLocks noChangeArrowheads="1"/>
              </p:cNvSpPr>
              <p:nvPr/>
            </p:nvSpPr>
            <p:spPr bwMode="auto">
              <a:xfrm>
                <a:off x="4164" y="995"/>
                <a:ext cx="4" cy="23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01" name="Rectangle 68"/>
              <p:cNvSpPr>
                <a:spLocks noChangeArrowheads="1"/>
              </p:cNvSpPr>
              <p:nvPr/>
            </p:nvSpPr>
            <p:spPr bwMode="auto">
              <a:xfrm>
                <a:off x="5383" y="995"/>
                <a:ext cx="3" cy="23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02" name="Rectangle 69"/>
              <p:cNvSpPr>
                <a:spLocks noChangeArrowheads="1"/>
              </p:cNvSpPr>
              <p:nvPr/>
            </p:nvSpPr>
            <p:spPr bwMode="auto">
              <a:xfrm>
                <a:off x="683" y="1230"/>
                <a:ext cx="255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В 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03" name="Rectangle 70"/>
              <p:cNvSpPr>
                <a:spLocks noChangeArrowheads="1"/>
              </p:cNvSpPr>
              <p:nvPr/>
            </p:nvSpPr>
            <p:spPr bwMode="auto">
              <a:xfrm>
                <a:off x="811" y="1230"/>
                <a:ext cx="211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(О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04" name="Rectangle 71"/>
              <p:cNvSpPr>
                <a:spLocks noChangeArrowheads="1"/>
              </p:cNvSpPr>
              <p:nvPr/>
            </p:nvSpPr>
            <p:spPr bwMode="auto">
              <a:xfrm>
                <a:off x="985" y="1230"/>
                <a:ext cx="70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К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05" name="Rectangle 72"/>
              <p:cNvSpPr>
                <a:spLocks noChangeArrowheads="1"/>
              </p:cNvSpPr>
              <p:nvPr/>
            </p:nvSpPr>
            <p:spPr bwMode="auto">
              <a:xfrm>
                <a:off x="1037" y="1230"/>
                <a:ext cx="35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-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06" name="Rectangle 73"/>
              <p:cNvSpPr>
                <a:spLocks noChangeArrowheads="1"/>
              </p:cNvSpPr>
              <p:nvPr/>
            </p:nvSpPr>
            <p:spPr bwMode="auto">
              <a:xfrm>
                <a:off x="1061" y="1230"/>
                <a:ext cx="114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1) 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07" name="Rectangle 74"/>
              <p:cNvSpPr>
                <a:spLocks noChangeArrowheads="1"/>
              </p:cNvSpPr>
              <p:nvPr/>
            </p:nvSpPr>
            <p:spPr bwMode="auto">
              <a:xfrm>
                <a:off x="1146" y="1230"/>
                <a:ext cx="35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-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08" name="Rectangle 75"/>
              <p:cNvSpPr>
                <a:spLocks noChangeArrowheads="1"/>
              </p:cNvSpPr>
              <p:nvPr/>
            </p:nvSpPr>
            <p:spPr bwMode="auto">
              <a:xfrm>
                <a:off x="1170" y="1230"/>
                <a:ext cx="26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09" name="Rectangle 76"/>
              <p:cNvSpPr>
                <a:spLocks noChangeArrowheads="1"/>
              </p:cNvSpPr>
              <p:nvPr/>
            </p:nvSpPr>
            <p:spPr bwMode="auto">
              <a:xfrm>
                <a:off x="1191" y="1230"/>
                <a:ext cx="35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I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10" name="Rectangle 77"/>
              <p:cNvSpPr>
                <a:spLocks noChangeArrowheads="1"/>
              </p:cNvSpPr>
              <p:nvPr/>
            </p:nvSpPr>
            <p:spPr bwMode="auto">
              <a:xfrm>
                <a:off x="1217" y="1230"/>
                <a:ext cx="26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11" name="Rectangle 78"/>
              <p:cNvSpPr>
                <a:spLocks noChangeArrowheads="1"/>
              </p:cNvSpPr>
              <p:nvPr/>
            </p:nvSpPr>
            <p:spPr bwMode="auto">
              <a:xfrm>
                <a:off x="3280" y="1230"/>
                <a:ext cx="874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Учебный элемент 3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12" name="Rectangle 79"/>
              <p:cNvSpPr>
                <a:spLocks noChangeArrowheads="1"/>
              </p:cNvSpPr>
              <p:nvPr/>
            </p:nvSpPr>
            <p:spPr bwMode="auto">
              <a:xfrm>
                <a:off x="3922" y="1230"/>
                <a:ext cx="26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13" name="Rectangle 80"/>
              <p:cNvSpPr>
                <a:spLocks noChangeArrowheads="1"/>
              </p:cNvSpPr>
              <p:nvPr/>
            </p:nvSpPr>
            <p:spPr bwMode="auto">
              <a:xfrm>
                <a:off x="3601" y="1345"/>
                <a:ext cx="26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14" name="Rectangle 81"/>
              <p:cNvSpPr>
                <a:spLocks noChangeArrowheads="1"/>
              </p:cNvSpPr>
              <p:nvPr/>
            </p:nvSpPr>
            <p:spPr bwMode="auto">
              <a:xfrm>
                <a:off x="200" y="1226"/>
                <a:ext cx="4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15" name="Rectangle 82"/>
              <p:cNvSpPr>
                <a:spLocks noChangeArrowheads="1"/>
              </p:cNvSpPr>
              <p:nvPr/>
            </p:nvSpPr>
            <p:spPr bwMode="auto">
              <a:xfrm>
                <a:off x="680" y="1226"/>
                <a:ext cx="3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16" name="Rectangle 83"/>
              <p:cNvSpPr>
                <a:spLocks noChangeArrowheads="1"/>
              </p:cNvSpPr>
              <p:nvPr/>
            </p:nvSpPr>
            <p:spPr bwMode="auto">
              <a:xfrm>
                <a:off x="683" y="1226"/>
                <a:ext cx="684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17" name="Rectangle 84"/>
              <p:cNvSpPr>
                <a:spLocks noChangeArrowheads="1"/>
              </p:cNvSpPr>
              <p:nvPr/>
            </p:nvSpPr>
            <p:spPr bwMode="auto">
              <a:xfrm>
                <a:off x="1367" y="1226"/>
                <a:ext cx="4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18" name="Rectangle 85"/>
              <p:cNvSpPr>
                <a:spLocks noChangeArrowheads="1"/>
              </p:cNvSpPr>
              <p:nvPr/>
            </p:nvSpPr>
            <p:spPr bwMode="auto">
              <a:xfrm>
                <a:off x="3035" y="1226"/>
                <a:ext cx="4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19" name="Rectangle 86"/>
              <p:cNvSpPr>
                <a:spLocks noChangeArrowheads="1"/>
              </p:cNvSpPr>
              <p:nvPr/>
            </p:nvSpPr>
            <p:spPr bwMode="auto">
              <a:xfrm>
                <a:off x="3039" y="1226"/>
                <a:ext cx="1125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20" name="Rectangle 87"/>
              <p:cNvSpPr>
                <a:spLocks noChangeArrowheads="1"/>
              </p:cNvSpPr>
              <p:nvPr/>
            </p:nvSpPr>
            <p:spPr bwMode="auto">
              <a:xfrm>
                <a:off x="4164" y="1226"/>
                <a:ext cx="4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21" name="Rectangle 88"/>
              <p:cNvSpPr>
                <a:spLocks noChangeArrowheads="1"/>
              </p:cNvSpPr>
              <p:nvPr/>
            </p:nvSpPr>
            <p:spPr bwMode="auto">
              <a:xfrm>
                <a:off x="5383" y="1226"/>
                <a:ext cx="3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22" name="Rectangle 89"/>
              <p:cNvSpPr>
                <a:spLocks noChangeArrowheads="1"/>
              </p:cNvSpPr>
              <p:nvPr/>
            </p:nvSpPr>
            <p:spPr bwMode="auto">
              <a:xfrm>
                <a:off x="200" y="1231"/>
                <a:ext cx="4" cy="1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23" name="Rectangle 90"/>
              <p:cNvSpPr>
                <a:spLocks noChangeArrowheads="1"/>
              </p:cNvSpPr>
              <p:nvPr/>
            </p:nvSpPr>
            <p:spPr bwMode="auto">
              <a:xfrm>
                <a:off x="680" y="1231"/>
                <a:ext cx="3" cy="1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24" name="Rectangle 91"/>
              <p:cNvSpPr>
                <a:spLocks noChangeArrowheads="1"/>
              </p:cNvSpPr>
              <p:nvPr/>
            </p:nvSpPr>
            <p:spPr bwMode="auto">
              <a:xfrm>
                <a:off x="1367" y="1231"/>
                <a:ext cx="4" cy="1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25" name="Rectangle 92"/>
              <p:cNvSpPr>
                <a:spLocks noChangeArrowheads="1"/>
              </p:cNvSpPr>
              <p:nvPr/>
            </p:nvSpPr>
            <p:spPr bwMode="auto">
              <a:xfrm>
                <a:off x="3035" y="1231"/>
                <a:ext cx="4" cy="1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26" name="Rectangle 93"/>
              <p:cNvSpPr>
                <a:spLocks noChangeArrowheads="1"/>
              </p:cNvSpPr>
              <p:nvPr/>
            </p:nvSpPr>
            <p:spPr bwMode="auto">
              <a:xfrm>
                <a:off x="4164" y="1231"/>
                <a:ext cx="4" cy="1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27" name="Rectangle 94"/>
              <p:cNvSpPr>
                <a:spLocks noChangeArrowheads="1"/>
              </p:cNvSpPr>
              <p:nvPr/>
            </p:nvSpPr>
            <p:spPr bwMode="auto">
              <a:xfrm>
                <a:off x="5383" y="1231"/>
                <a:ext cx="3" cy="1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28" name="Rectangle 95"/>
              <p:cNvSpPr>
                <a:spLocks noChangeArrowheads="1"/>
              </p:cNvSpPr>
              <p:nvPr/>
            </p:nvSpPr>
            <p:spPr bwMode="auto">
              <a:xfrm>
                <a:off x="280" y="1690"/>
                <a:ext cx="249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ОПК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29" name="Rectangle 96"/>
              <p:cNvSpPr>
                <a:spLocks noChangeArrowheads="1"/>
              </p:cNvSpPr>
              <p:nvPr/>
            </p:nvSpPr>
            <p:spPr bwMode="auto">
              <a:xfrm>
                <a:off x="492" y="1690"/>
                <a:ext cx="35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-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30" name="Rectangle 97"/>
              <p:cNvSpPr>
                <a:spLocks noChangeArrowheads="1"/>
              </p:cNvSpPr>
              <p:nvPr/>
            </p:nvSpPr>
            <p:spPr bwMode="auto">
              <a:xfrm>
                <a:off x="516" y="1690"/>
                <a:ext cx="53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1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31" name="Rectangle 98"/>
              <p:cNvSpPr>
                <a:spLocks noChangeArrowheads="1"/>
              </p:cNvSpPr>
              <p:nvPr/>
            </p:nvSpPr>
            <p:spPr bwMode="auto">
              <a:xfrm>
                <a:off x="555" y="1690"/>
                <a:ext cx="26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32" name="Rectangle 99"/>
              <p:cNvSpPr>
                <a:spLocks noChangeArrowheads="1"/>
              </p:cNvSpPr>
              <p:nvPr/>
            </p:nvSpPr>
            <p:spPr bwMode="auto">
              <a:xfrm>
                <a:off x="681" y="1351"/>
                <a:ext cx="419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З (ОПК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33" name="Rectangle 100"/>
              <p:cNvSpPr>
                <a:spLocks noChangeArrowheads="1"/>
              </p:cNvSpPr>
              <p:nvPr/>
            </p:nvSpPr>
            <p:spPr bwMode="auto">
              <a:xfrm>
                <a:off x="1058" y="1351"/>
                <a:ext cx="35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-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34" name="Rectangle 101"/>
              <p:cNvSpPr>
                <a:spLocks noChangeArrowheads="1"/>
              </p:cNvSpPr>
              <p:nvPr/>
            </p:nvSpPr>
            <p:spPr bwMode="auto">
              <a:xfrm>
                <a:off x="1083" y="1351"/>
                <a:ext cx="114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1) 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35" name="Rectangle 102"/>
              <p:cNvSpPr>
                <a:spLocks noChangeArrowheads="1"/>
              </p:cNvSpPr>
              <p:nvPr/>
            </p:nvSpPr>
            <p:spPr bwMode="auto">
              <a:xfrm>
                <a:off x="1168" y="1351"/>
                <a:ext cx="35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-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36" name="Rectangle 103"/>
              <p:cNvSpPr>
                <a:spLocks noChangeArrowheads="1"/>
              </p:cNvSpPr>
              <p:nvPr/>
            </p:nvSpPr>
            <p:spPr bwMode="auto">
              <a:xfrm>
                <a:off x="1192" y="1351"/>
                <a:ext cx="26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37" name="Rectangle 104"/>
              <p:cNvSpPr>
                <a:spLocks noChangeArrowheads="1"/>
              </p:cNvSpPr>
              <p:nvPr/>
            </p:nvSpPr>
            <p:spPr bwMode="auto">
              <a:xfrm>
                <a:off x="1212" y="1351"/>
                <a:ext cx="35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I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38" name="Rectangle 105"/>
              <p:cNvSpPr>
                <a:spLocks noChangeArrowheads="1"/>
              </p:cNvSpPr>
              <p:nvPr/>
            </p:nvSpPr>
            <p:spPr bwMode="auto">
              <a:xfrm>
                <a:off x="1239" y="1351"/>
                <a:ext cx="26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39" name="Rectangle 106"/>
              <p:cNvSpPr>
                <a:spLocks noChangeArrowheads="1"/>
              </p:cNvSpPr>
              <p:nvPr/>
            </p:nvSpPr>
            <p:spPr bwMode="auto">
              <a:xfrm>
                <a:off x="200" y="1345"/>
                <a:ext cx="4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40" name="Rectangle 107"/>
              <p:cNvSpPr>
                <a:spLocks noChangeArrowheads="1"/>
              </p:cNvSpPr>
              <p:nvPr/>
            </p:nvSpPr>
            <p:spPr bwMode="auto">
              <a:xfrm>
                <a:off x="204" y="1345"/>
                <a:ext cx="476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41" name="Rectangle 108"/>
              <p:cNvSpPr>
                <a:spLocks noChangeArrowheads="1"/>
              </p:cNvSpPr>
              <p:nvPr/>
            </p:nvSpPr>
            <p:spPr bwMode="auto">
              <a:xfrm>
                <a:off x="680" y="1345"/>
                <a:ext cx="3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42" name="Rectangle 109"/>
              <p:cNvSpPr>
                <a:spLocks noChangeArrowheads="1"/>
              </p:cNvSpPr>
              <p:nvPr/>
            </p:nvSpPr>
            <p:spPr bwMode="auto">
              <a:xfrm>
                <a:off x="683" y="1345"/>
                <a:ext cx="684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43" name="Rectangle 110"/>
              <p:cNvSpPr>
                <a:spLocks noChangeArrowheads="1"/>
              </p:cNvSpPr>
              <p:nvPr/>
            </p:nvSpPr>
            <p:spPr bwMode="auto">
              <a:xfrm>
                <a:off x="1367" y="1345"/>
                <a:ext cx="4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44" name="Rectangle 111"/>
              <p:cNvSpPr>
                <a:spLocks noChangeArrowheads="1"/>
              </p:cNvSpPr>
              <p:nvPr/>
            </p:nvSpPr>
            <p:spPr bwMode="auto">
              <a:xfrm>
                <a:off x="3035" y="1345"/>
                <a:ext cx="4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45" name="Rectangle 112"/>
              <p:cNvSpPr>
                <a:spLocks noChangeArrowheads="1"/>
              </p:cNvSpPr>
              <p:nvPr/>
            </p:nvSpPr>
            <p:spPr bwMode="auto">
              <a:xfrm>
                <a:off x="4164" y="1345"/>
                <a:ext cx="4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46" name="Rectangle 113"/>
              <p:cNvSpPr>
                <a:spLocks noChangeArrowheads="1"/>
              </p:cNvSpPr>
              <p:nvPr/>
            </p:nvSpPr>
            <p:spPr bwMode="auto">
              <a:xfrm>
                <a:off x="5383" y="1345"/>
                <a:ext cx="3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47" name="Rectangle 114"/>
              <p:cNvSpPr>
                <a:spLocks noChangeArrowheads="1"/>
              </p:cNvSpPr>
              <p:nvPr/>
            </p:nvSpPr>
            <p:spPr bwMode="auto">
              <a:xfrm>
                <a:off x="200" y="1350"/>
                <a:ext cx="4" cy="1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48" name="Rectangle 115"/>
              <p:cNvSpPr>
                <a:spLocks noChangeArrowheads="1"/>
              </p:cNvSpPr>
              <p:nvPr/>
            </p:nvSpPr>
            <p:spPr bwMode="auto">
              <a:xfrm>
                <a:off x="680" y="1350"/>
                <a:ext cx="3" cy="1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49" name="Rectangle 116"/>
              <p:cNvSpPr>
                <a:spLocks noChangeArrowheads="1"/>
              </p:cNvSpPr>
              <p:nvPr/>
            </p:nvSpPr>
            <p:spPr bwMode="auto">
              <a:xfrm>
                <a:off x="1367" y="1350"/>
                <a:ext cx="4" cy="1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50" name="Rectangle 117"/>
              <p:cNvSpPr>
                <a:spLocks noChangeArrowheads="1"/>
              </p:cNvSpPr>
              <p:nvPr/>
            </p:nvSpPr>
            <p:spPr bwMode="auto">
              <a:xfrm>
                <a:off x="3035" y="1350"/>
                <a:ext cx="4" cy="1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51" name="Rectangle 118"/>
              <p:cNvSpPr>
                <a:spLocks noChangeArrowheads="1"/>
              </p:cNvSpPr>
              <p:nvPr/>
            </p:nvSpPr>
            <p:spPr bwMode="auto">
              <a:xfrm>
                <a:off x="4164" y="1350"/>
                <a:ext cx="4" cy="1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52" name="Rectangle 119"/>
              <p:cNvSpPr>
                <a:spLocks noChangeArrowheads="1"/>
              </p:cNvSpPr>
              <p:nvPr/>
            </p:nvSpPr>
            <p:spPr bwMode="auto">
              <a:xfrm>
                <a:off x="5383" y="1350"/>
                <a:ext cx="3" cy="1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53" name="Rectangle 120"/>
              <p:cNvSpPr>
                <a:spLocks noChangeArrowheads="1"/>
              </p:cNvSpPr>
              <p:nvPr/>
            </p:nvSpPr>
            <p:spPr bwMode="auto">
              <a:xfrm>
                <a:off x="683" y="1522"/>
                <a:ext cx="426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У (ОПК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54" name="Rectangle 121"/>
              <p:cNvSpPr>
                <a:spLocks noChangeArrowheads="1"/>
              </p:cNvSpPr>
              <p:nvPr/>
            </p:nvSpPr>
            <p:spPr bwMode="auto">
              <a:xfrm>
                <a:off x="1066" y="1522"/>
                <a:ext cx="35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-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55" name="Rectangle 122"/>
              <p:cNvSpPr>
                <a:spLocks noChangeArrowheads="1"/>
              </p:cNvSpPr>
              <p:nvPr/>
            </p:nvSpPr>
            <p:spPr bwMode="auto">
              <a:xfrm>
                <a:off x="1090" y="1522"/>
                <a:ext cx="114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1) 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56" name="Rectangle 123"/>
              <p:cNvSpPr>
                <a:spLocks noChangeArrowheads="1"/>
              </p:cNvSpPr>
              <p:nvPr/>
            </p:nvSpPr>
            <p:spPr bwMode="auto">
              <a:xfrm>
                <a:off x="1175" y="1522"/>
                <a:ext cx="35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-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57" name="Rectangle 124"/>
              <p:cNvSpPr>
                <a:spLocks noChangeArrowheads="1"/>
              </p:cNvSpPr>
              <p:nvPr/>
            </p:nvSpPr>
            <p:spPr bwMode="auto">
              <a:xfrm>
                <a:off x="1200" y="1522"/>
                <a:ext cx="26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58" name="Rectangle 125"/>
              <p:cNvSpPr>
                <a:spLocks noChangeArrowheads="1"/>
              </p:cNvSpPr>
              <p:nvPr/>
            </p:nvSpPr>
            <p:spPr bwMode="auto">
              <a:xfrm>
                <a:off x="1220" y="1522"/>
                <a:ext cx="35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I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59" name="Rectangle 126"/>
              <p:cNvSpPr>
                <a:spLocks noChangeArrowheads="1"/>
              </p:cNvSpPr>
              <p:nvPr/>
            </p:nvSpPr>
            <p:spPr bwMode="auto">
              <a:xfrm>
                <a:off x="1246" y="1522"/>
                <a:ext cx="26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60" name="Rectangle 127"/>
              <p:cNvSpPr>
                <a:spLocks noChangeArrowheads="1"/>
              </p:cNvSpPr>
              <p:nvPr/>
            </p:nvSpPr>
            <p:spPr bwMode="auto">
              <a:xfrm>
                <a:off x="3280" y="1470"/>
                <a:ext cx="874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Учебный элемент 4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61" name="Rectangle 128"/>
              <p:cNvSpPr>
                <a:spLocks noChangeArrowheads="1"/>
              </p:cNvSpPr>
              <p:nvPr/>
            </p:nvSpPr>
            <p:spPr bwMode="auto">
              <a:xfrm>
                <a:off x="3922" y="1470"/>
                <a:ext cx="26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62" name="Rectangle 129"/>
              <p:cNvSpPr>
                <a:spLocks noChangeArrowheads="1"/>
              </p:cNvSpPr>
              <p:nvPr/>
            </p:nvSpPr>
            <p:spPr bwMode="auto">
              <a:xfrm>
                <a:off x="3601" y="1586"/>
                <a:ext cx="26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63" name="Rectangle 130"/>
              <p:cNvSpPr>
                <a:spLocks noChangeArrowheads="1"/>
              </p:cNvSpPr>
              <p:nvPr/>
            </p:nvSpPr>
            <p:spPr bwMode="auto">
              <a:xfrm>
                <a:off x="200" y="1466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64" name="Rectangle 131"/>
              <p:cNvSpPr>
                <a:spLocks noChangeArrowheads="1"/>
              </p:cNvSpPr>
              <p:nvPr/>
            </p:nvSpPr>
            <p:spPr bwMode="auto">
              <a:xfrm>
                <a:off x="680" y="1466"/>
                <a:ext cx="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65" name="Rectangle 132"/>
              <p:cNvSpPr>
                <a:spLocks noChangeArrowheads="1"/>
              </p:cNvSpPr>
              <p:nvPr/>
            </p:nvSpPr>
            <p:spPr bwMode="auto">
              <a:xfrm>
                <a:off x="683" y="1466"/>
                <a:ext cx="68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66" name="Rectangle 133"/>
              <p:cNvSpPr>
                <a:spLocks noChangeArrowheads="1"/>
              </p:cNvSpPr>
              <p:nvPr/>
            </p:nvSpPr>
            <p:spPr bwMode="auto">
              <a:xfrm>
                <a:off x="1367" y="1466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67" name="Rectangle 134"/>
              <p:cNvSpPr>
                <a:spLocks noChangeArrowheads="1"/>
              </p:cNvSpPr>
              <p:nvPr/>
            </p:nvSpPr>
            <p:spPr bwMode="auto">
              <a:xfrm>
                <a:off x="3035" y="1466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68" name="Rectangle 135"/>
              <p:cNvSpPr>
                <a:spLocks noChangeArrowheads="1"/>
              </p:cNvSpPr>
              <p:nvPr/>
            </p:nvSpPr>
            <p:spPr bwMode="auto">
              <a:xfrm>
                <a:off x="3039" y="1466"/>
                <a:ext cx="1125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69" name="Rectangle 136"/>
              <p:cNvSpPr>
                <a:spLocks noChangeArrowheads="1"/>
              </p:cNvSpPr>
              <p:nvPr/>
            </p:nvSpPr>
            <p:spPr bwMode="auto">
              <a:xfrm>
                <a:off x="4164" y="1466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70" name="Rectangle 137"/>
              <p:cNvSpPr>
                <a:spLocks noChangeArrowheads="1"/>
              </p:cNvSpPr>
              <p:nvPr/>
            </p:nvSpPr>
            <p:spPr bwMode="auto">
              <a:xfrm>
                <a:off x="5383" y="1466"/>
                <a:ext cx="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71" name="Rectangle 138"/>
              <p:cNvSpPr>
                <a:spLocks noChangeArrowheads="1"/>
              </p:cNvSpPr>
              <p:nvPr/>
            </p:nvSpPr>
            <p:spPr bwMode="auto">
              <a:xfrm>
                <a:off x="200" y="1470"/>
                <a:ext cx="4" cy="22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72" name="Rectangle 139"/>
              <p:cNvSpPr>
                <a:spLocks noChangeArrowheads="1"/>
              </p:cNvSpPr>
              <p:nvPr/>
            </p:nvSpPr>
            <p:spPr bwMode="auto">
              <a:xfrm>
                <a:off x="680" y="1470"/>
                <a:ext cx="3" cy="22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73" name="Rectangle 140"/>
              <p:cNvSpPr>
                <a:spLocks noChangeArrowheads="1"/>
              </p:cNvSpPr>
              <p:nvPr/>
            </p:nvSpPr>
            <p:spPr bwMode="auto">
              <a:xfrm>
                <a:off x="1367" y="1470"/>
                <a:ext cx="4" cy="22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74" name="Rectangle 141"/>
              <p:cNvSpPr>
                <a:spLocks noChangeArrowheads="1"/>
              </p:cNvSpPr>
              <p:nvPr/>
            </p:nvSpPr>
            <p:spPr bwMode="auto">
              <a:xfrm>
                <a:off x="3035" y="1470"/>
                <a:ext cx="4" cy="22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75" name="Rectangle 142"/>
              <p:cNvSpPr>
                <a:spLocks noChangeArrowheads="1"/>
              </p:cNvSpPr>
              <p:nvPr/>
            </p:nvSpPr>
            <p:spPr bwMode="auto">
              <a:xfrm>
                <a:off x="4164" y="1470"/>
                <a:ext cx="4" cy="22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76" name="Rectangle 143"/>
              <p:cNvSpPr>
                <a:spLocks noChangeArrowheads="1"/>
              </p:cNvSpPr>
              <p:nvPr/>
            </p:nvSpPr>
            <p:spPr bwMode="auto">
              <a:xfrm>
                <a:off x="5383" y="1470"/>
                <a:ext cx="3" cy="22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77" name="Rectangle 144"/>
              <p:cNvSpPr>
                <a:spLocks noChangeArrowheads="1"/>
              </p:cNvSpPr>
              <p:nvPr/>
            </p:nvSpPr>
            <p:spPr bwMode="auto">
              <a:xfrm>
                <a:off x="607" y="1710"/>
                <a:ext cx="480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З (ОПК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78" name="Rectangle 145"/>
              <p:cNvSpPr>
                <a:spLocks noChangeArrowheads="1"/>
              </p:cNvSpPr>
              <p:nvPr/>
            </p:nvSpPr>
            <p:spPr bwMode="auto">
              <a:xfrm>
                <a:off x="1046" y="1710"/>
                <a:ext cx="35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-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79" name="Rectangle 146"/>
              <p:cNvSpPr>
                <a:spLocks noChangeArrowheads="1"/>
              </p:cNvSpPr>
              <p:nvPr/>
            </p:nvSpPr>
            <p:spPr bwMode="auto">
              <a:xfrm>
                <a:off x="1070" y="1710"/>
                <a:ext cx="114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1) 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80" name="Rectangle 147"/>
              <p:cNvSpPr>
                <a:spLocks noChangeArrowheads="1"/>
              </p:cNvSpPr>
              <p:nvPr/>
            </p:nvSpPr>
            <p:spPr bwMode="auto">
              <a:xfrm>
                <a:off x="1155" y="1710"/>
                <a:ext cx="35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-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81" name="Rectangle 148"/>
              <p:cNvSpPr>
                <a:spLocks noChangeArrowheads="1"/>
              </p:cNvSpPr>
              <p:nvPr/>
            </p:nvSpPr>
            <p:spPr bwMode="auto">
              <a:xfrm>
                <a:off x="1180" y="1710"/>
                <a:ext cx="26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82" name="Rectangle 149"/>
              <p:cNvSpPr>
                <a:spLocks noChangeArrowheads="1"/>
              </p:cNvSpPr>
              <p:nvPr/>
            </p:nvSpPr>
            <p:spPr bwMode="auto">
              <a:xfrm>
                <a:off x="1200" y="1710"/>
                <a:ext cx="35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I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83" name="Rectangle 150"/>
              <p:cNvSpPr>
                <a:spLocks noChangeArrowheads="1"/>
              </p:cNvSpPr>
              <p:nvPr/>
            </p:nvSpPr>
            <p:spPr bwMode="auto">
              <a:xfrm>
                <a:off x="1225" y="1710"/>
                <a:ext cx="35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I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84" name="Rectangle 151"/>
              <p:cNvSpPr>
                <a:spLocks noChangeArrowheads="1"/>
              </p:cNvSpPr>
              <p:nvPr/>
            </p:nvSpPr>
            <p:spPr bwMode="auto">
              <a:xfrm>
                <a:off x="1251" y="1710"/>
                <a:ext cx="26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85" name="Rectangle 152"/>
              <p:cNvSpPr>
                <a:spLocks noChangeArrowheads="1"/>
              </p:cNvSpPr>
              <p:nvPr/>
            </p:nvSpPr>
            <p:spPr bwMode="auto">
              <a:xfrm>
                <a:off x="200" y="1690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86" name="Rectangle 153"/>
              <p:cNvSpPr>
                <a:spLocks noChangeArrowheads="1"/>
              </p:cNvSpPr>
              <p:nvPr/>
            </p:nvSpPr>
            <p:spPr bwMode="auto">
              <a:xfrm>
                <a:off x="680" y="1690"/>
                <a:ext cx="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87" name="Rectangle 154"/>
              <p:cNvSpPr>
                <a:spLocks noChangeArrowheads="1"/>
              </p:cNvSpPr>
              <p:nvPr/>
            </p:nvSpPr>
            <p:spPr bwMode="auto">
              <a:xfrm>
                <a:off x="683" y="1690"/>
                <a:ext cx="68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88" name="Rectangle 155"/>
              <p:cNvSpPr>
                <a:spLocks noChangeArrowheads="1"/>
              </p:cNvSpPr>
              <p:nvPr/>
            </p:nvSpPr>
            <p:spPr bwMode="auto">
              <a:xfrm>
                <a:off x="1367" y="1690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89" name="Rectangle 156"/>
              <p:cNvSpPr>
                <a:spLocks noChangeArrowheads="1"/>
              </p:cNvSpPr>
              <p:nvPr/>
            </p:nvSpPr>
            <p:spPr bwMode="auto">
              <a:xfrm>
                <a:off x="3035" y="1690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90" name="Rectangle 157"/>
              <p:cNvSpPr>
                <a:spLocks noChangeArrowheads="1"/>
              </p:cNvSpPr>
              <p:nvPr/>
            </p:nvSpPr>
            <p:spPr bwMode="auto">
              <a:xfrm>
                <a:off x="4164" y="1690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91" name="Rectangle 158"/>
              <p:cNvSpPr>
                <a:spLocks noChangeArrowheads="1"/>
              </p:cNvSpPr>
              <p:nvPr/>
            </p:nvSpPr>
            <p:spPr bwMode="auto">
              <a:xfrm>
                <a:off x="5383" y="1690"/>
                <a:ext cx="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92" name="Rectangle 159"/>
              <p:cNvSpPr>
                <a:spLocks noChangeArrowheads="1"/>
              </p:cNvSpPr>
              <p:nvPr/>
            </p:nvSpPr>
            <p:spPr bwMode="auto">
              <a:xfrm>
                <a:off x="200" y="1694"/>
                <a:ext cx="4" cy="14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93" name="Rectangle 160"/>
              <p:cNvSpPr>
                <a:spLocks noChangeArrowheads="1"/>
              </p:cNvSpPr>
              <p:nvPr/>
            </p:nvSpPr>
            <p:spPr bwMode="auto">
              <a:xfrm>
                <a:off x="680" y="1694"/>
                <a:ext cx="3" cy="14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94" name="Rectangle 161"/>
              <p:cNvSpPr>
                <a:spLocks noChangeArrowheads="1"/>
              </p:cNvSpPr>
              <p:nvPr/>
            </p:nvSpPr>
            <p:spPr bwMode="auto">
              <a:xfrm>
                <a:off x="1367" y="1694"/>
                <a:ext cx="4" cy="14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95" name="Rectangle 162"/>
              <p:cNvSpPr>
                <a:spLocks noChangeArrowheads="1"/>
              </p:cNvSpPr>
              <p:nvPr/>
            </p:nvSpPr>
            <p:spPr bwMode="auto">
              <a:xfrm>
                <a:off x="3035" y="1694"/>
                <a:ext cx="4" cy="14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96" name="Rectangle 163"/>
              <p:cNvSpPr>
                <a:spLocks noChangeArrowheads="1"/>
              </p:cNvSpPr>
              <p:nvPr/>
            </p:nvSpPr>
            <p:spPr bwMode="auto">
              <a:xfrm>
                <a:off x="4164" y="1694"/>
                <a:ext cx="4" cy="14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97" name="Rectangle 164"/>
              <p:cNvSpPr>
                <a:spLocks noChangeArrowheads="1"/>
              </p:cNvSpPr>
              <p:nvPr/>
            </p:nvSpPr>
            <p:spPr bwMode="auto">
              <a:xfrm>
                <a:off x="5383" y="1694"/>
                <a:ext cx="3" cy="14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98" name="Rectangle 165"/>
              <p:cNvSpPr>
                <a:spLocks noChangeArrowheads="1"/>
              </p:cNvSpPr>
              <p:nvPr/>
            </p:nvSpPr>
            <p:spPr bwMode="auto">
              <a:xfrm>
                <a:off x="607" y="1861"/>
                <a:ext cx="489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У (ОПК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99" name="Rectangle 166"/>
              <p:cNvSpPr>
                <a:spLocks noChangeArrowheads="1"/>
              </p:cNvSpPr>
              <p:nvPr/>
            </p:nvSpPr>
            <p:spPr bwMode="auto">
              <a:xfrm>
                <a:off x="1053" y="1861"/>
                <a:ext cx="35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-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300" name="Rectangle 167"/>
              <p:cNvSpPr>
                <a:spLocks noChangeArrowheads="1"/>
              </p:cNvSpPr>
              <p:nvPr/>
            </p:nvSpPr>
            <p:spPr bwMode="auto">
              <a:xfrm>
                <a:off x="1078" y="1861"/>
                <a:ext cx="241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1) 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301" name="Rectangle 168"/>
              <p:cNvSpPr>
                <a:spLocks noChangeArrowheads="1"/>
              </p:cNvSpPr>
              <p:nvPr/>
            </p:nvSpPr>
            <p:spPr bwMode="auto">
              <a:xfrm>
                <a:off x="1163" y="1861"/>
                <a:ext cx="156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-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302" name="Rectangle 169"/>
              <p:cNvSpPr>
                <a:spLocks noChangeArrowheads="1"/>
              </p:cNvSpPr>
              <p:nvPr/>
            </p:nvSpPr>
            <p:spPr bwMode="auto">
              <a:xfrm>
                <a:off x="1075" y="1844"/>
                <a:ext cx="384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303" name="Rectangle 170"/>
              <p:cNvSpPr>
                <a:spLocks noChangeArrowheads="1"/>
              </p:cNvSpPr>
              <p:nvPr/>
            </p:nvSpPr>
            <p:spPr bwMode="auto">
              <a:xfrm>
                <a:off x="1207" y="1861"/>
                <a:ext cx="71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en-US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I</a:t>
                </a: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I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304" name="Rectangle 171"/>
              <p:cNvSpPr>
                <a:spLocks noChangeArrowheads="1"/>
              </p:cNvSpPr>
              <p:nvPr/>
            </p:nvSpPr>
            <p:spPr bwMode="auto">
              <a:xfrm>
                <a:off x="852" y="1861"/>
                <a:ext cx="417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I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305" name="Rectangle 172"/>
              <p:cNvSpPr>
                <a:spLocks noChangeArrowheads="1"/>
              </p:cNvSpPr>
              <p:nvPr/>
            </p:nvSpPr>
            <p:spPr bwMode="auto">
              <a:xfrm>
                <a:off x="1259" y="1861"/>
                <a:ext cx="26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306" name="Rectangle 173"/>
              <p:cNvSpPr>
                <a:spLocks noChangeArrowheads="1"/>
              </p:cNvSpPr>
              <p:nvPr/>
            </p:nvSpPr>
            <p:spPr bwMode="auto">
              <a:xfrm>
                <a:off x="3280" y="1846"/>
                <a:ext cx="874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Учебный элемент 5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307" name="Rectangle 174"/>
              <p:cNvSpPr>
                <a:spLocks noChangeArrowheads="1"/>
              </p:cNvSpPr>
              <p:nvPr/>
            </p:nvSpPr>
            <p:spPr bwMode="auto">
              <a:xfrm>
                <a:off x="3922" y="1846"/>
                <a:ext cx="26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308" name="Rectangle 175"/>
              <p:cNvSpPr>
                <a:spLocks noChangeArrowheads="1"/>
              </p:cNvSpPr>
              <p:nvPr/>
            </p:nvSpPr>
            <p:spPr bwMode="auto">
              <a:xfrm>
                <a:off x="3601" y="1961"/>
                <a:ext cx="26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309" name="Rectangle 176"/>
              <p:cNvSpPr>
                <a:spLocks noChangeArrowheads="1"/>
              </p:cNvSpPr>
              <p:nvPr/>
            </p:nvSpPr>
            <p:spPr bwMode="auto">
              <a:xfrm>
                <a:off x="200" y="1842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10" name="Rectangle 177"/>
              <p:cNvSpPr>
                <a:spLocks noChangeArrowheads="1"/>
              </p:cNvSpPr>
              <p:nvPr/>
            </p:nvSpPr>
            <p:spPr bwMode="auto">
              <a:xfrm>
                <a:off x="680" y="1842"/>
                <a:ext cx="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11" name="Rectangle 178"/>
              <p:cNvSpPr>
                <a:spLocks noChangeArrowheads="1"/>
              </p:cNvSpPr>
              <p:nvPr/>
            </p:nvSpPr>
            <p:spPr bwMode="auto">
              <a:xfrm>
                <a:off x="683" y="1842"/>
                <a:ext cx="68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12" name="Rectangle 179"/>
              <p:cNvSpPr>
                <a:spLocks noChangeArrowheads="1"/>
              </p:cNvSpPr>
              <p:nvPr/>
            </p:nvSpPr>
            <p:spPr bwMode="auto">
              <a:xfrm>
                <a:off x="1367" y="1842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13" name="Rectangle 180"/>
              <p:cNvSpPr>
                <a:spLocks noChangeArrowheads="1"/>
              </p:cNvSpPr>
              <p:nvPr/>
            </p:nvSpPr>
            <p:spPr bwMode="auto">
              <a:xfrm>
                <a:off x="3035" y="1842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14" name="Rectangle 181"/>
              <p:cNvSpPr>
                <a:spLocks noChangeArrowheads="1"/>
              </p:cNvSpPr>
              <p:nvPr/>
            </p:nvSpPr>
            <p:spPr bwMode="auto">
              <a:xfrm>
                <a:off x="3039" y="1842"/>
                <a:ext cx="1125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15" name="Rectangle 182"/>
              <p:cNvSpPr>
                <a:spLocks noChangeArrowheads="1"/>
              </p:cNvSpPr>
              <p:nvPr/>
            </p:nvSpPr>
            <p:spPr bwMode="auto">
              <a:xfrm>
                <a:off x="4164" y="1842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16" name="Rectangle 183"/>
              <p:cNvSpPr>
                <a:spLocks noChangeArrowheads="1"/>
              </p:cNvSpPr>
              <p:nvPr/>
            </p:nvSpPr>
            <p:spPr bwMode="auto">
              <a:xfrm>
                <a:off x="5383" y="1842"/>
                <a:ext cx="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17" name="Rectangle 184"/>
              <p:cNvSpPr>
                <a:spLocks noChangeArrowheads="1"/>
              </p:cNvSpPr>
              <p:nvPr/>
            </p:nvSpPr>
            <p:spPr bwMode="auto">
              <a:xfrm>
                <a:off x="200" y="1846"/>
                <a:ext cx="4" cy="14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18" name="Rectangle 185"/>
              <p:cNvSpPr>
                <a:spLocks noChangeArrowheads="1"/>
              </p:cNvSpPr>
              <p:nvPr/>
            </p:nvSpPr>
            <p:spPr bwMode="auto">
              <a:xfrm>
                <a:off x="680" y="1846"/>
                <a:ext cx="3" cy="14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19" name="Rectangle 186"/>
              <p:cNvSpPr>
                <a:spLocks noChangeArrowheads="1"/>
              </p:cNvSpPr>
              <p:nvPr/>
            </p:nvSpPr>
            <p:spPr bwMode="auto">
              <a:xfrm>
                <a:off x="1367" y="1846"/>
                <a:ext cx="4" cy="14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20" name="Rectangle 187"/>
              <p:cNvSpPr>
                <a:spLocks noChangeArrowheads="1"/>
              </p:cNvSpPr>
              <p:nvPr/>
            </p:nvSpPr>
            <p:spPr bwMode="auto">
              <a:xfrm>
                <a:off x="3035" y="1846"/>
                <a:ext cx="4" cy="14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21" name="Rectangle 188"/>
              <p:cNvSpPr>
                <a:spLocks noChangeArrowheads="1"/>
              </p:cNvSpPr>
              <p:nvPr/>
            </p:nvSpPr>
            <p:spPr bwMode="auto">
              <a:xfrm>
                <a:off x="4164" y="1846"/>
                <a:ext cx="4" cy="14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22" name="Rectangle 189"/>
              <p:cNvSpPr>
                <a:spLocks noChangeArrowheads="1"/>
              </p:cNvSpPr>
              <p:nvPr/>
            </p:nvSpPr>
            <p:spPr bwMode="auto">
              <a:xfrm>
                <a:off x="5383" y="1846"/>
                <a:ext cx="3" cy="14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23" name="Rectangle 190"/>
              <p:cNvSpPr>
                <a:spLocks noChangeArrowheads="1"/>
              </p:cNvSpPr>
              <p:nvPr/>
            </p:nvSpPr>
            <p:spPr bwMode="auto">
              <a:xfrm>
                <a:off x="680" y="2013"/>
                <a:ext cx="414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В (ОПК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324" name="Rectangle 191"/>
              <p:cNvSpPr>
                <a:spLocks noChangeArrowheads="1"/>
              </p:cNvSpPr>
              <p:nvPr/>
            </p:nvSpPr>
            <p:spPr bwMode="auto">
              <a:xfrm>
                <a:off x="1053" y="2013"/>
                <a:ext cx="35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-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325" name="Rectangle 192"/>
              <p:cNvSpPr>
                <a:spLocks noChangeArrowheads="1"/>
              </p:cNvSpPr>
              <p:nvPr/>
            </p:nvSpPr>
            <p:spPr bwMode="auto">
              <a:xfrm>
                <a:off x="1077" y="2013"/>
                <a:ext cx="114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1) 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326" name="Rectangle 193"/>
              <p:cNvSpPr>
                <a:spLocks noChangeArrowheads="1"/>
              </p:cNvSpPr>
              <p:nvPr/>
            </p:nvSpPr>
            <p:spPr bwMode="auto">
              <a:xfrm>
                <a:off x="1161" y="2013"/>
                <a:ext cx="35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-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327" name="Rectangle 194"/>
              <p:cNvSpPr>
                <a:spLocks noChangeArrowheads="1"/>
              </p:cNvSpPr>
              <p:nvPr/>
            </p:nvSpPr>
            <p:spPr bwMode="auto">
              <a:xfrm>
                <a:off x="1186" y="2013"/>
                <a:ext cx="112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328" name="Rectangle 195"/>
              <p:cNvSpPr>
                <a:spLocks noChangeArrowheads="1"/>
              </p:cNvSpPr>
              <p:nvPr/>
            </p:nvSpPr>
            <p:spPr bwMode="auto">
              <a:xfrm>
                <a:off x="1206" y="2013"/>
                <a:ext cx="35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I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329" name="Rectangle 196"/>
              <p:cNvSpPr>
                <a:spLocks noChangeArrowheads="1"/>
              </p:cNvSpPr>
              <p:nvPr/>
            </p:nvSpPr>
            <p:spPr bwMode="auto">
              <a:xfrm>
                <a:off x="1231" y="2013"/>
                <a:ext cx="35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I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330" name="Rectangle 197"/>
              <p:cNvSpPr>
                <a:spLocks noChangeArrowheads="1"/>
              </p:cNvSpPr>
              <p:nvPr/>
            </p:nvSpPr>
            <p:spPr bwMode="auto">
              <a:xfrm>
                <a:off x="1257" y="2013"/>
                <a:ext cx="26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3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331" name="Rectangle 198"/>
              <p:cNvSpPr>
                <a:spLocks noChangeArrowheads="1"/>
              </p:cNvSpPr>
              <p:nvPr/>
            </p:nvSpPr>
            <p:spPr bwMode="auto">
              <a:xfrm>
                <a:off x="200" y="1993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32" name="Rectangle 199"/>
              <p:cNvSpPr>
                <a:spLocks noChangeArrowheads="1"/>
              </p:cNvSpPr>
              <p:nvPr/>
            </p:nvSpPr>
            <p:spPr bwMode="auto">
              <a:xfrm>
                <a:off x="680" y="1993"/>
                <a:ext cx="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33" name="Rectangle 200"/>
              <p:cNvSpPr>
                <a:spLocks noChangeArrowheads="1"/>
              </p:cNvSpPr>
              <p:nvPr/>
            </p:nvSpPr>
            <p:spPr bwMode="auto">
              <a:xfrm>
                <a:off x="683" y="1993"/>
                <a:ext cx="68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34" name="Rectangle 201"/>
              <p:cNvSpPr>
                <a:spLocks noChangeArrowheads="1"/>
              </p:cNvSpPr>
              <p:nvPr/>
            </p:nvSpPr>
            <p:spPr bwMode="auto">
              <a:xfrm>
                <a:off x="1367" y="1993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35" name="Rectangle 202"/>
              <p:cNvSpPr>
                <a:spLocks noChangeArrowheads="1"/>
              </p:cNvSpPr>
              <p:nvPr/>
            </p:nvSpPr>
            <p:spPr bwMode="auto">
              <a:xfrm>
                <a:off x="3035" y="1993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36" name="Rectangle 203"/>
              <p:cNvSpPr>
                <a:spLocks noChangeArrowheads="1"/>
              </p:cNvSpPr>
              <p:nvPr/>
            </p:nvSpPr>
            <p:spPr bwMode="auto">
              <a:xfrm>
                <a:off x="4164" y="1993"/>
                <a:ext cx="4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37" name="Rectangle 204"/>
              <p:cNvSpPr>
                <a:spLocks noChangeArrowheads="1"/>
              </p:cNvSpPr>
              <p:nvPr/>
            </p:nvSpPr>
            <p:spPr bwMode="auto">
              <a:xfrm>
                <a:off x="5383" y="1993"/>
                <a:ext cx="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38" name="Rectangle 205"/>
              <p:cNvSpPr>
                <a:spLocks noChangeArrowheads="1"/>
              </p:cNvSpPr>
              <p:nvPr/>
            </p:nvSpPr>
            <p:spPr bwMode="auto">
              <a:xfrm>
                <a:off x="200" y="1997"/>
                <a:ext cx="4" cy="14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8" name="Rectangle 207"/>
            <p:cNvSpPr>
              <a:spLocks noChangeArrowheads="1"/>
            </p:cNvSpPr>
            <p:nvPr/>
          </p:nvSpPr>
          <p:spPr bwMode="auto">
            <a:xfrm>
              <a:off x="680" y="1997"/>
              <a:ext cx="3" cy="14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9" name="Rectangle 208"/>
            <p:cNvSpPr>
              <a:spLocks noChangeArrowheads="1"/>
            </p:cNvSpPr>
            <p:nvPr/>
          </p:nvSpPr>
          <p:spPr bwMode="auto">
            <a:xfrm>
              <a:off x="1367" y="1997"/>
              <a:ext cx="4" cy="14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" name="Rectangle 209"/>
            <p:cNvSpPr>
              <a:spLocks noChangeArrowheads="1"/>
            </p:cNvSpPr>
            <p:nvPr/>
          </p:nvSpPr>
          <p:spPr bwMode="auto">
            <a:xfrm>
              <a:off x="3035" y="1997"/>
              <a:ext cx="4" cy="14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" name="Rectangle 210"/>
            <p:cNvSpPr>
              <a:spLocks noChangeArrowheads="1"/>
            </p:cNvSpPr>
            <p:nvPr/>
          </p:nvSpPr>
          <p:spPr bwMode="auto">
            <a:xfrm>
              <a:off x="4164" y="1997"/>
              <a:ext cx="4" cy="14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2" name="Rectangle 211"/>
            <p:cNvSpPr>
              <a:spLocks noChangeArrowheads="1"/>
            </p:cNvSpPr>
            <p:nvPr/>
          </p:nvSpPr>
          <p:spPr bwMode="auto">
            <a:xfrm>
              <a:off x="5383" y="1997"/>
              <a:ext cx="3" cy="14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3" name="Rectangle 212"/>
            <p:cNvSpPr>
              <a:spLocks noChangeArrowheads="1"/>
            </p:cNvSpPr>
            <p:nvPr/>
          </p:nvSpPr>
          <p:spPr bwMode="auto">
            <a:xfrm>
              <a:off x="240" y="2330"/>
              <a:ext cx="315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dirty="0" smtClean="0">
                  <a:solidFill>
                    <a:srgbClr val="FFFFFF"/>
                  </a:solidFill>
                  <a:effectLst/>
                  <a:latin typeface="Times New Roman" pitchFamily="18" charset="0"/>
                </a:rPr>
                <a:t>ПК</a:t>
              </a:r>
              <a:endParaRPr lang="ru-RU" altLang="ru-RU" sz="1800" dirty="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4" name="Rectangle 213"/>
            <p:cNvSpPr>
              <a:spLocks noChangeArrowheads="1"/>
            </p:cNvSpPr>
            <p:nvPr/>
          </p:nvSpPr>
          <p:spPr bwMode="auto">
            <a:xfrm>
              <a:off x="464" y="2330"/>
              <a:ext cx="35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dirty="0" smtClean="0">
                  <a:solidFill>
                    <a:srgbClr val="FFFFFF"/>
                  </a:solidFill>
                  <a:effectLst/>
                  <a:latin typeface="Times New Roman" pitchFamily="18" charset="0"/>
                </a:rPr>
                <a:t>-</a:t>
              </a:r>
              <a:endParaRPr lang="ru-RU" altLang="ru-RU" sz="1800" dirty="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5" name="Rectangle 214"/>
            <p:cNvSpPr>
              <a:spLocks noChangeArrowheads="1"/>
            </p:cNvSpPr>
            <p:nvPr/>
          </p:nvSpPr>
          <p:spPr bwMode="auto">
            <a:xfrm>
              <a:off x="488" y="2330"/>
              <a:ext cx="53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dirty="0" smtClean="0">
                  <a:solidFill>
                    <a:srgbClr val="FFFFFF"/>
                  </a:solidFill>
                  <a:effectLst/>
                  <a:latin typeface="Times New Roman" pitchFamily="18" charset="0"/>
                </a:rPr>
                <a:t>1</a:t>
              </a:r>
              <a:endParaRPr lang="ru-RU" altLang="ru-RU" sz="1800" dirty="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6" name="Rectangle 215"/>
            <p:cNvSpPr>
              <a:spLocks noChangeArrowheads="1"/>
            </p:cNvSpPr>
            <p:nvPr/>
          </p:nvSpPr>
          <p:spPr bwMode="auto">
            <a:xfrm>
              <a:off x="528" y="2330"/>
              <a:ext cx="26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7" name="Rectangle 216"/>
            <p:cNvSpPr>
              <a:spLocks noChangeArrowheads="1"/>
            </p:cNvSpPr>
            <p:nvPr/>
          </p:nvSpPr>
          <p:spPr bwMode="auto">
            <a:xfrm>
              <a:off x="683" y="2165"/>
              <a:ext cx="229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dirty="0" smtClean="0">
                  <a:solidFill>
                    <a:srgbClr val="FFFFFF"/>
                  </a:solidFill>
                  <a:effectLst/>
                  <a:latin typeface="Times New Roman" pitchFamily="18" charset="0"/>
                </a:rPr>
                <a:t>З</a:t>
              </a:r>
              <a:endParaRPr lang="ru-RU" altLang="ru-RU" sz="1800" dirty="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8" name="Rectangle 217"/>
            <p:cNvSpPr>
              <a:spLocks noChangeArrowheads="1"/>
            </p:cNvSpPr>
            <p:nvPr/>
          </p:nvSpPr>
          <p:spPr bwMode="auto">
            <a:xfrm>
              <a:off x="878" y="2165"/>
              <a:ext cx="26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9" name="Rectangle 218"/>
            <p:cNvSpPr>
              <a:spLocks noChangeArrowheads="1"/>
            </p:cNvSpPr>
            <p:nvPr/>
          </p:nvSpPr>
          <p:spPr bwMode="auto">
            <a:xfrm>
              <a:off x="791" y="2165"/>
              <a:ext cx="277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dirty="0" smtClean="0">
                  <a:solidFill>
                    <a:srgbClr val="FFFFFF"/>
                  </a:solidFill>
                  <a:effectLst/>
                  <a:latin typeface="Times New Roman" pitchFamily="18" charset="0"/>
                </a:rPr>
                <a:t>(ПК</a:t>
              </a:r>
              <a:endParaRPr lang="ru-RU" altLang="ru-RU" sz="1800" dirty="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20" name="Rectangle 219"/>
            <p:cNvSpPr>
              <a:spLocks noChangeArrowheads="1"/>
            </p:cNvSpPr>
            <p:nvPr/>
          </p:nvSpPr>
          <p:spPr bwMode="auto">
            <a:xfrm>
              <a:off x="1031" y="2165"/>
              <a:ext cx="35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dirty="0" smtClean="0">
                  <a:solidFill>
                    <a:srgbClr val="FFFFFF"/>
                  </a:solidFill>
                  <a:effectLst/>
                  <a:latin typeface="Times New Roman" pitchFamily="18" charset="0"/>
                </a:rPr>
                <a:t>-</a:t>
              </a:r>
              <a:endParaRPr lang="ru-RU" altLang="ru-RU" sz="1800" dirty="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21" name="Rectangle 220"/>
            <p:cNvSpPr>
              <a:spLocks noChangeArrowheads="1"/>
            </p:cNvSpPr>
            <p:nvPr/>
          </p:nvSpPr>
          <p:spPr bwMode="auto">
            <a:xfrm>
              <a:off x="1055" y="2158"/>
              <a:ext cx="264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dirty="0" smtClean="0">
                  <a:solidFill>
                    <a:srgbClr val="FFFFFF"/>
                  </a:solidFill>
                  <a:effectLst/>
                  <a:latin typeface="Times New Roman" pitchFamily="18" charset="0"/>
                </a:rPr>
                <a:t>1) </a:t>
              </a:r>
              <a:endParaRPr lang="ru-RU" altLang="ru-RU" sz="1800" dirty="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22" name="Rectangle 221"/>
            <p:cNvSpPr>
              <a:spLocks noChangeArrowheads="1"/>
            </p:cNvSpPr>
            <p:nvPr/>
          </p:nvSpPr>
          <p:spPr bwMode="auto">
            <a:xfrm>
              <a:off x="1140" y="2165"/>
              <a:ext cx="35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-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23" name="Rectangle 222"/>
            <p:cNvSpPr>
              <a:spLocks noChangeArrowheads="1"/>
            </p:cNvSpPr>
            <p:nvPr/>
          </p:nvSpPr>
          <p:spPr bwMode="auto">
            <a:xfrm>
              <a:off x="1164" y="2165"/>
              <a:ext cx="26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24" name="Rectangle 223"/>
            <p:cNvSpPr>
              <a:spLocks noChangeArrowheads="1"/>
            </p:cNvSpPr>
            <p:nvPr/>
          </p:nvSpPr>
          <p:spPr bwMode="auto">
            <a:xfrm>
              <a:off x="1185" y="2165"/>
              <a:ext cx="35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dirty="0" smtClean="0">
                  <a:solidFill>
                    <a:srgbClr val="FFFFFF"/>
                  </a:solidFill>
                  <a:effectLst/>
                  <a:latin typeface="Times New Roman" pitchFamily="18" charset="0"/>
                </a:rPr>
                <a:t>I</a:t>
              </a:r>
              <a:endParaRPr lang="ru-RU" altLang="ru-RU" sz="1800" dirty="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25" name="Rectangle 224"/>
            <p:cNvSpPr>
              <a:spLocks noChangeArrowheads="1"/>
            </p:cNvSpPr>
            <p:nvPr/>
          </p:nvSpPr>
          <p:spPr bwMode="auto">
            <a:xfrm>
              <a:off x="1211" y="2165"/>
              <a:ext cx="26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26" name="Rectangle 225"/>
            <p:cNvSpPr>
              <a:spLocks noChangeArrowheads="1"/>
            </p:cNvSpPr>
            <p:nvPr/>
          </p:nvSpPr>
          <p:spPr bwMode="auto">
            <a:xfrm>
              <a:off x="200" y="2145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7" name="Rectangle 226"/>
            <p:cNvSpPr>
              <a:spLocks noChangeArrowheads="1"/>
            </p:cNvSpPr>
            <p:nvPr/>
          </p:nvSpPr>
          <p:spPr bwMode="auto">
            <a:xfrm>
              <a:off x="204" y="2145"/>
              <a:ext cx="476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8" name="Rectangle 227"/>
            <p:cNvSpPr>
              <a:spLocks noChangeArrowheads="1"/>
            </p:cNvSpPr>
            <p:nvPr/>
          </p:nvSpPr>
          <p:spPr bwMode="auto">
            <a:xfrm>
              <a:off x="680" y="2145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9" name="Rectangle 228"/>
            <p:cNvSpPr>
              <a:spLocks noChangeArrowheads="1"/>
            </p:cNvSpPr>
            <p:nvPr/>
          </p:nvSpPr>
          <p:spPr bwMode="auto">
            <a:xfrm>
              <a:off x="683" y="2145"/>
              <a:ext cx="68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0" name="Rectangle 229"/>
            <p:cNvSpPr>
              <a:spLocks noChangeArrowheads="1"/>
            </p:cNvSpPr>
            <p:nvPr/>
          </p:nvSpPr>
          <p:spPr bwMode="auto">
            <a:xfrm>
              <a:off x="1367" y="2145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1" name="Rectangle 230"/>
            <p:cNvSpPr>
              <a:spLocks noChangeArrowheads="1"/>
            </p:cNvSpPr>
            <p:nvPr/>
          </p:nvSpPr>
          <p:spPr bwMode="auto">
            <a:xfrm>
              <a:off x="3035" y="2145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24" name="Rectangle 231"/>
            <p:cNvSpPr>
              <a:spLocks noChangeArrowheads="1"/>
            </p:cNvSpPr>
            <p:nvPr/>
          </p:nvSpPr>
          <p:spPr bwMode="auto">
            <a:xfrm>
              <a:off x="4164" y="2145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25" name="Rectangle 232"/>
            <p:cNvSpPr>
              <a:spLocks noChangeArrowheads="1"/>
            </p:cNvSpPr>
            <p:nvPr/>
          </p:nvSpPr>
          <p:spPr bwMode="auto">
            <a:xfrm>
              <a:off x="5383" y="2145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27" name="Rectangle 233"/>
            <p:cNvSpPr>
              <a:spLocks noChangeArrowheads="1"/>
            </p:cNvSpPr>
            <p:nvPr/>
          </p:nvSpPr>
          <p:spPr bwMode="auto">
            <a:xfrm>
              <a:off x="200" y="2149"/>
              <a:ext cx="4" cy="14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28" name="Rectangle 234"/>
            <p:cNvSpPr>
              <a:spLocks noChangeArrowheads="1"/>
            </p:cNvSpPr>
            <p:nvPr/>
          </p:nvSpPr>
          <p:spPr bwMode="auto">
            <a:xfrm>
              <a:off x="680" y="2149"/>
              <a:ext cx="3" cy="14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29" name="Rectangle 235"/>
            <p:cNvSpPr>
              <a:spLocks noChangeArrowheads="1"/>
            </p:cNvSpPr>
            <p:nvPr/>
          </p:nvSpPr>
          <p:spPr bwMode="auto">
            <a:xfrm>
              <a:off x="1367" y="2149"/>
              <a:ext cx="4" cy="14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30" name="Rectangle 236"/>
            <p:cNvSpPr>
              <a:spLocks noChangeArrowheads="1"/>
            </p:cNvSpPr>
            <p:nvPr/>
          </p:nvSpPr>
          <p:spPr bwMode="auto">
            <a:xfrm>
              <a:off x="3035" y="2149"/>
              <a:ext cx="4" cy="14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31" name="Rectangle 237"/>
            <p:cNvSpPr>
              <a:spLocks noChangeArrowheads="1"/>
            </p:cNvSpPr>
            <p:nvPr/>
          </p:nvSpPr>
          <p:spPr bwMode="auto">
            <a:xfrm>
              <a:off x="4164" y="2149"/>
              <a:ext cx="4" cy="14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32" name="Rectangle 238"/>
            <p:cNvSpPr>
              <a:spLocks noChangeArrowheads="1"/>
            </p:cNvSpPr>
            <p:nvPr/>
          </p:nvSpPr>
          <p:spPr bwMode="auto">
            <a:xfrm>
              <a:off x="5383" y="2149"/>
              <a:ext cx="3" cy="14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33" name="Rectangle 239"/>
            <p:cNvSpPr>
              <a:spLocks noChangeArrowheads="1"/>
            </p:cNvSpPr>
            <p:nvPr/>
          </p:nvSpPr>
          <p:spPr bwMode="auto">
            <a:xfrm>
              <a:off x="683" y="2301"/>
              <a:ext cx="636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dirty="0" smtClean="0">
                  <a:solidFill>
                    <a:srgbClr val="FFFFFF"/>
                  </a:solidFill>
                  <a:effectLst/>
                  <a:latin typeface="Times New Roman" pitchFamily="18" charset="0"/>
                </a:rPr>
                <a:t>У</a:t>
              </a:r>
              <a:endParaRPr lang="ru-RU" altLang="ru-RU" sz="1800" dirty="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34" name="Rectangle 240"/>
            <p:cNvSpPr>
              <a:spLocks noChangeArrowheads="1"/>
            </p:cNvSpPr>
            <p:nvPr/>
          </p:nvSpPr>
          <p:spPr bwMode="auto">
            <a:xfrm>
              <a:off x="887" y="2301"/>
              <a:ext cx="26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35" name="Rectangle 241"/>
            <p:cNvSpPr>
              <a:spLocks noChangeArrowheads="1"/>
            </p:cNvSpPr>
            <p:nvPr/>
          </p:nvSpPr>
          <p:spPr bwMode="auto">
            <a:xfrm>
              <a:off x="825" y="2301"/>
              <a:ext cx="251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dirty="0" smtClean="0">
                  <a:solidFill>
                    <a:srgbClr val="FFFFFF"/>
                  </a:solidFill>
                  <a:effectLst/>
                  <a:latin typeface="Times New Roman" pitchFamily="18" charset="0"/>
                </a:rPr>
                <a:t>(ПК</a:t>
              </a:r>
              <a:endParaRPr lang="ru-RU" altLang="ru-RU" sz="1800" dirty="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36" name="Rectangle 242"/>
            <p:cNvSpPr>
              <a:spLocks noChangeArrowheads="1"/>
            </p:cNvSpPr>
            <p:nvPr/>
          </p:nvSpPr>
          <p:spPr bwMode="auto">
            <a:xfrm>
              <a:off x="1039" y="2301"/>
              <a:ext cx="210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dirty="0" smtClean="0">
                  <a:solidFill>
                    <a:srgbClr val="FFFFFF"/>
                  </a:solidFill>
                  <a:effectLst/>
                  <a:latin typeface="Times New Roman" pitchFamily="18" charset="0"/>
                </a:rPr>
                <a:t>-</a:t>
              </a:r>
              <a:endParaRPr lang="ru-RU" altLang="ru-RU" sz="1800" dirty="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37" name="Rectangle 243"/>
            <p:cNvSpPr>
              <a:spLocks noChangeArrowheads="1"/>
            </p:cNvSpPr>
            <p:nvPr/>
          </p:nvSpPr>
          <p:spPr bwMode="auto">
            <a:xfrm>
              <a:off x="1064" y="2301"/>
              <a:ext cx="114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dirty="0" smtClean="0">
                  <a:solidFill>
                    <a:srgbClr val="FFFFFF"/>
                  </a:solidFill>
                  <a:effectLst/>
                  <a:latin typeface="Times New Roman" pitchFamily="18" charset="0"/>
                </a:rPr>
                <a:t>1) </a:t>
              </a:r>
              <a:endParaRPr lang="ru-RU" altLang="ru-RU" sz="1800" dirty="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38" name="Rectangle 244"/>
            <p:cNvSpPr>
              <a:spLocks noChangeArrowheads="1"/>
            </p:cNvSpPr>
            <p:nvPr/>
          </p:nvSpPr>
          <p:spPr bwMode="auto">
            <a:xfrm>
              <a:off x="1148" y="2301"/>
              <a:ext cx="35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dirty="0" smtClean="0">
                  <a:solidFill>
                    <a:srgbClr val="FFFFFF"/>
                  </a:solidFill>
                  <a:effectLst/>
                  <a:latin typeface="Times New Roman" pitchFamily="18" charset="0"/>
                </a:rPr>
                <a:t>-</a:t>
              </a:r>
              <a:endParaRPr lang="ru-RU" altLang="ru-RU" sz="1800" dirty="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39" name="Rectangle 245"/>
            <p:cNvSpPr>
              <a:spLocks noChangeArrowheads="1"/>
            </p:cNvSpPr>
            <p:nvPr/>
          </p:nvSpPr>
          <p:spPr bwMode="auto">
            <a:xfrm>
              <a:off x="1173" y="2301"/>
              <a:ext cx="26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dirty="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lang="ru-RU" altLang="ru-RU" sz="1800" dirty="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40" name="Rectangle 246"/>
            <p:cNvSpPr>
              <a:spLocks noChangeArrowheads="1"/>
            </p:cNvSpPr>
            <p:nvPr/>
          </p:nvSpPr>
          <p:spPr bwMode="auto">
            <a:xfrm>
              <a:off x="1193" y="2301"/>
              <a:ext cx="35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dirty="0" smtClean="0">
                  <a:solidFill>
                    <a:srgbClr val="FFFFFF"/>
                  </a:solidFill>
                  <a:effectLst/>
                  <a:latin typeface="Times New Roman" pitchFamily="18" charset="0"/>
                </a:rPr>
                <a:t>I</a:t>
              </a:r>
              <a:endParaRPr lang="ru-RU" altLang="ru-RU" sz="1800" dirty="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41" name="Rectangle 247"/>
            <p:cNvSpPr>
              <a:spLocks noChangeArrowheads="1"/>
            </p:cNvSpPr>
            <p:nvPr/>
          </p:nvSpPr>
          <p:spPr bwMode="auto">
            <a:xfrm>
              <a:off x="1218" y="2301"/>
              <a:ext cx="26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42" name="Rectangle 248"/>
            <p:cNvSpPr>
              <a:spLocks noChangeArrowheads="1"/>
            </p:cNvSpPr>
            <p:nvPr/>
          </p:nvSpPr>
          <p:spPr bwMode="auto">
            <a:xfrm>
              <a:off x="3280" y="2301"/>
              <a:ext cx="874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dirty="0" smtClean="0">
                  <a:solidFill>
                    <a:srgbClr val="FFFFFF"/>
                  </a:solidFill>
                  <a:effectLst/>
                  <a:latin typeface="Times New Roman" pitchFamily="18" charset="0"/>
                </a:rPr>
                <a:t>Учебный элемент 6</a:t>
              </a:r>
              <a:endParaRPr lang="ru-RU" altLang="ru-RU" sz="1800" dirty="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43" name="Rectangle 249"/>
            <p:cNvSpPr>
              <a:spLocks noChangeArrowheads="1"/>
            </p:cNvSpPr>
            <p:nvPr/>
          </p:nvSpPr>
          <p:spPr bwMode="auto">
            <a:xfrm>
              <a:off x="3922" y="2301"/>
              <a:ext cx="26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44" name="Rectangle 250"/>
            <p:cNvSpPr>
              <a:spLocks noChangeArrowheads="1"/>
            </p:cNvSpPr>
            <p:nvPr/>
          </p:nvSpPr>
          <p:spPr bwMode="auto">
            <a:xfrm>
              <a:off x="3601" y="2418"/>
              <a:ext cx="22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1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46" name="Rectangle 252"/>
            <p:cNvSpPr>
              <a:spLocks noChangeArrowheads="1"/>
            </p:cNvSpPr>
            <p:nvPr/>
          </p:nvSpPr>
          <p:spPr bwMode="auto">
            <a:xfrm>
              <a:off x="3750" y="2512"/>
              <a:ext cx="26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dirty="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lang="ru-RU" altLang="ru-RU" sz="1800" dirty="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47" name="Rectangle 253"/>
            <p:cNvSpPr>
              <a:spLocks noChangeArrowheads="1"/>
            </p:cNvSpPr>
            <p:nvPr/>
          </p:nvSpPr>
          <p:spPr bwMode="auto">
            <a:xfrm>
              <a:off x="200" y="2297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48" name="Rectangle 254"/>
            <p:cNvSpPr>
              <a:spLocks noChangeArrowheads="1"/>
            </p:cNvSpPr>
            <p:nvPr/>
          </p:nvSpPr>
          <p:spPr bwMode="auto">
            <a:xfrm>
              <a:off x="680" y="2297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49" name="Rectangle 255"/>
            <p:cNvSpPr>
              <a:spLocks noChangeArrowheads="1"/>
            </p:cNvSpPr>
            <p:nvPr/>
          </p:nvSpPr>
          <p:spPr bwMode="auto">
            <a:xfrm>
              <a:off x="683" y="2297"/>
              <a:ext cx="68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50" name="Rectangle 256"/>
            <p:cNvSpPr>
              <a:spLocks noChangeArrowheads="1"/>
            </p:cNvSpPr>
            <p:nvPr/>
          </p:nvSpPr>
          <p:spPr bwMode="auto">
            <a:xfrm>
              <a:off x="1367" y="2297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51" name="Rectangle 257"/>
            <p:cNvSpPr>
              <a:spLocks noChangeArrowheads="1"/>
            </p:cNvSpPr>
            <p:nvPr/>
          </p:nvSpPr>
          <p:spPr bwMode="auto">
            <a:xfrm>
              <a:off x="3035" y="2297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52" name="Rectangle 258"/>
            <p:cNvSpPr>
              <a:spLocks noChangeArrowheads="1"/>
            </p:cNvSpPr>
            <p:nvPr/>
          </p:nvSpPr>
          <p:spPr bwMode="auto">
            <a:xfrm>
              <a:off x="3039" y="2297"/>
              <a:ext cx="1125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53" name="Rectangle 259"/>
            <p:cNvSpPr>
              <a:spLocks noChangeArrowheads="1"/>
            </p:cNvSpPr>
            <p:nvPr/>
          </p:nvSpPr>
          <p:spPr bwMode="auto">
            <a:xfrm>
              <a:off x="4164" y="2297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54" name="Rectangle 260"/>
            <p:cNvSpPr>
              <a:spLocks noChangeArrowheads="1"/>
            </p:cNvSpPr>
            <p:nvPr/>
          </p:nvSpPr>
          <p:spPr bwMode="auto">
            <a:xfrm>
              <a:off x="5383" y="2297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55" name="Rectangle 261"/>
            <p:cNvSpPr>
              <a:spLocks noChangeArrowheads="1"/>
            </p:cNvSpPr>
            <p:nvPr/>
          </p:nvSpPr>
          <p:spPr bwMode="auto">
            <a:xfrm>
              <a:off x="200" y="2301"/>
              <a:ext cx="4" cy="14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56" name="Rectangle 262"/>
            <p:cNvSpPr>
              <a:spLocks noChangeArrowheads="1"/>
            </p:cNvSpPr>
            <p:nvPr/>
          </p:nvSpPr>
          <p:spPr bwMode="auto">
            <a:xfrm>
              <a:off x="680" y="2301"/>
              <a:ext cx="3" cy="14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57" name="Rectangle 263"/>
            <p:cNvSpPr>
              <a:spLocks noChangeArrowheads="1"/>
            </p:cNvSpPr>
            <p:nvPr/>
          </p:nvSpPr>
          <p:spPr bwMode="auto">
            <a:xfrm>
              <a:off x="1367" y="2301"/>
              <a:ext cx="4" cy="14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58" name="Rectangle 264"/>
            <p:cNvSpPr>
              <a:spLocks noChangeArrowheads="1"/>
            </p:cNvSpPr>
            <p:nvPr/>
          </p:nvSpPr>
          <p:spPr bwMode="auto">
            <a:xfrm>
              <a:off x="3035" y="2301"/>
              <a:ext cx="4" cy="14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59" name="Rectangle 265"/>
            <p:cNvSpPr>
              <a:spLocks noChangeArrowheads="1"/>
            </p:cNvSpPr>
            <p:nvPr/>
          </p:nvSpPr>
          <p:spPr bwMode="auto">
            <a:xfrm>
              <a:off x="4164" y="2301"/>
              <a:ext cx="4" cy="14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60" name="Rectangle 266"/>
            <p:cNvSpPr>
              <a:spLocks noChangeArrowheads="1"/>
            </p:cNvSpPr>
            <p:nvPr/>
          </p:nvSpPr>
          <p:spPr bwMode="auto">
            <a:xfrm>
              <a:off x="5383" y="2301"/>
              <a:ext cx="3" cy="14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61" name="Rectangle 267"/>
            <p:cNvSpPr>
              <a:spLocks noChangeArrowheads="1"/>
            </p:cNvSpPr>
            <p:nvPr/>
          </p:nvSpPr>
          <p:spPr bwMode="auto">
            <a:xfrm>
              <a:off x="683" y="2481"/>
              <a:ext cx="229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dirty="0" smtClean="0">
                  <a:solidFill>
                    <a:srgbClr val="FFFFFF"/>
                  </a:solidFill>
                  <a:effectLst/>
                  <a:latin typeface="Times New Roman" pitchFamily="18" charset="0"/>
                </a:rPr>
                <a:t>В</a:t>
              </a:r>
              <a:endParaRPr lang="ru-RU" altLang="ru-RU" sz="1800" dirty="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62" name="Rectangle 268"/>
            <p:cNvSpPr>
              <a:spLocks noChangeArrowheads="1"/>
            </p:cNvSpPr>
            <p:nvPr/>
          </p:nvSpPr>
          <p:spPr bwMode="auto">
            <a:xfrm>
              <a:off x="878" y="2481"/>
              <a:ext cx="26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63" name="Rectangle 269"/>
            <p:cNvSpPr>
              <a:spLocks noChangeArrowheads="1"/>
            </p:cNvSpPr>
            <p:nvPr/>
          </p:nvSpPr>
          <p:spPr bwMode="auto">
            <a:xfrm>
              <a:off x="825" y="2481"/>
              <a:ext cx="243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dirty="0" smtClean="0">
                  <a:solidFill>
                    <a:srgbClr val="FFFFFF"/>
                  </a:solidFill>
                  <a:effectLst/>
                  <a:latin typeface="Times New Roman" pitchFamily="18" charset="0"/>
                </a:rPr>
                <a:t>(ПК</a:t>
              </a:r>
              <a:endParaRPr lang="ru-RU" altLang="ru-RU" sz="1800" dirty="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64" name="Rectangle 270"/>
            <p:cNvSpPr>
              <a:spLocks noChangeArrowheads="1"/>
            </p:cNvSpPr>
            <p:nvPr/>
          </p:nvSpPr>
          <p:spPr bwMode="auto">
            <a:xfrm>
              <a:off x="1031" y="2484"/>
              <a:ext cx="330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dirty="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-</a:t>
              </a:r>
              <a:endParaRPr lang="ru-RU" altLang="ru-RU" sz="1800" dirty="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65" name="Rectangle 271"/>
            <p:cNvSpPr>
              <a:spLocks noChangeArrowheads="1"/>
            </p:cNvSpPr>
            <p:nvPr/>
          </p:nvSpPr>
          <p:spPr bwMode="auto">
            <a:xfrm>
              <a:off x="1055" y="2481"/>
              <a:ext cx="340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dirty="0" smtClean="0">
                  <a:solidFill>
                    <a:srgbClr val="FFFFFF"/>
                  </a:solidFill>
                  <a:effectLst/>
                  <a:latin typeface="Times New Roman" pitchFamily="18" charset="0"/>
                </a:rPr>
                <a:t>1) </a:t>
              </a:r>
              <a:endParaRPr lang="ru-RU" altLang="ru-RU" sz="1800" dirty="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66" name="Rectangle 272"/>
            <p:cNvSpPr>
              <a:spLocks noChangeArrowheads="1"/>
            </p:cNvSpPr>
            <p:nvPr/>
          </p:nvSpPr>
          <p:spPr bwMode="auto">
            <a:xfrm>
              <a:off x="1139" y="2481"/>
              <a:ext cx="53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dirty="0" smtClean="0">
                  <a:solidFill>
                    <a:srgbClr val="FFFFFF"/>
                  </a:solidFill>
                  <a:effectLst/>
                  <a:latin typeface="Times New Roman" pitchFamily="18" charset="0"/>
                </a:rPr>
                <a:t>–</a:t>
              </a:r>
              <a:endParaRPr lang="ru-RU" altLang="ru-RU" sz="1800" dirty="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67" name="Rectangle 273"/>
            <p:cNvSpPr>
              <a:spLocks noChangeArrowheads="1"/>
            </p:cNvSpPr>
            <p:nvPr/>
          </p:nvSpPr>
          <p:spPr bwMode="auto">
            <a:xfrm>
              <a:off x="1178" y="2481"/>
              <a:ext cx="26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68" name="Rectangle 274"/>
            <p:cNvSpPr>
              <a:spLocks noChangeArrowheads="1"/>
            </p:cNvSpPr>
            <p:nvPr/>
          </p:nvSpPr>
          <p:spPr bwMode="auto">
            <a:xfrm>
              <a:off x="1198" y="2481"/>
              <a:ext cx="35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dirty="0" smtClean="0">
                  <a:solidFill>
                    <a:srgbClr val="FFFFFF"/>
                  </a:solidFill>
                  <a:effectLst/>
                  <a:latin typeface="Times New Roman" pitchFamily="18" charset="0"/>
                </a:rPr>
                <a:t>I</a:t>
              </a:r>
              <a:endParaRPr lang="ru-RU" altLang="ru-RU" sz="1800" dirty="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69" name="Rectangle 275"/>
            <p:cNvSpPr>
              <a:spLocks noChangeArrowheads="1"/>
            </p:cNvSpPr>
            <p:nvPr/>
          </p:nvSpPr>
          <p:spPr bwMode="auto">
            <a:xfrm>
              <a:off x="1223" y="2481"/>
              <a:ext cx="26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70" name="Rectangle 276"/>
            <p:cNvSpPr>
              <a:spLocks noChangeArrowheads="1"/>
            </p:cNvSpPr>
            <p:nvPr/>
          </p:nvSpPr>
          <p:spPr bwMode="auto">
            <a:xfrm>
              <a:off x="200" y="2449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71" name="Rectangle 277"/>
            <p:cNvSpPr>
              <a:spLocks noChangeArrowheads="1"/>
            </p:cNvSpPr>
            <p:nvPr/>
          </p:nvSpPr>
          <p:spPr bwMode="auto">
            <a:xfrm>
              <a:off x="680" y="2449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72" name="Rectangle 278"/>
            <p:cNvSpPr>
              <a:spLocks noChangeArrowheads="1"/>
            </p:cNvSpPr>
            <p:nvPr/>
          </p:nvSpPr>
          <p:spPr bwMode="auto">
            <a:xfrm>
              <a:off x="683" y="2449"/>
              <a:ext cx="68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73" name="Rectangle 279"/>
            <p:cNvSpPr>
              <a:spLocks noChangeArrowheads="1"/>
            </p:cNvSpPr>
            <p:nvPr/>
          </p:nvSpPr>
          <p:spPr bwMode="auto">
            <a:xfrm>
              <a:off x="1367" y="2449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74" name="Rectangle 280"/>
            <p:cNvSpPr>
              <a:spLocks noChangeArrowheads="1"/>
            </p:cNvSpPr>
            <p:nvPr/>
          </p:nvSpPr>
          <p:spPr bwMode="auto">
            <a:xfrm>
              <a:off x="3035" y="2449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75" name="Rectangle 281"/>
            <p:cNvSpPr>
              <a:spLocks noChangeArrowheads="1"/>
            </p:cNvSpPr>
            <p:nvPr/>
          </p:nvSpPr>
          <p:spPr bwMode="auto">
            <a:xfrm>
              <a:off x="4164" y="2449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76" name="Rectangle 282"/>
            <p:cNvSpPr>
              <a:spLocks noChangeArrowheads="1"/>
            </p:cNvSpPr>
            <p:nvPr/>
          </p:nvSpPr>
          <p:spPr bwMode="auto">
            <a:xfrm>
              <a:off x="5383" y="2449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77" name="Rectangle 283"/>
            <p:cNvSpPr>
              <a:spLocks noChangeArrowheads="1"/>
            </p:cNvSpPr>
            <p:nvPr/>
          </p:nvSpPr>
          <p:spPr bwMode="auto">
            <a:xfrm>
              <a:off x="200" y="2453"/>
              <a:ext cx="4" cy="17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78" name="Rectangle 284"/>
            <p:cNvSpPr>
              <a:spLocks noChangeArrowheads="1"/>
            </p:cNvSpPr>
            <p:nvPr/>
          </p:nvSpPr>
          <p:spPr bwMode="auto">
            <a:xfrm>
              <a:off x="200" y="2626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79" name="Rectangle 285"/>
            <p:cNvSpPr>
              <a:spLocks noChangeArrowheads="1"/>
            </p:cNvSpPr>
            <p:nvPr/>
          </p:nvSpPr>
          <p:spPr bwMode="auto">
            <a:xfrm>
              <a:off x="200" y="2626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80" name="Rectangle 286"/>
            <p:cNvSpPr>
              <a:spLocks noChangeArrowheads="1"/>
            </p:cNvSpPr>
            <p:nvPr/>
          </p:nvSpPr>
          <p:spPr bwMode="auto">
            <a:xfrm>
              <a:off x="204" y="2626"/>
              <a:ext cx="476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81" name="Rectangle 287"/>
            <p:cNvSpPr>
              <a:spLocks noChangeArrowheads="1"/>
            </p:cNvSpPr>
            <p:nvPr/>
          </p:nvSpPr>
          <p:spPr bwMode="auto">
            <a:xfrm>
              <a:off x="680" y="2453"/>
              <a:ext cx="3" cy="17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82" name="Rectangle 288"/>
            <p:cNvSpPr>
              <a:spLocks noChangeArrowheads="1"/>
            </p:cNvSpPr>
            <p:nvPr/>
          </p:nvSpPr>
          <p:spPr bwMode="auto">
            <a:xfrm>
              <a:off x="680" y="2626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83" name="Rectangle 289"/>
            <p:cNvSpPr>
              <a:spLocks noChangeArrowheads="1"/>
            </p:cNvSpPr>
            <p:nvPr/>
          </p:nvSpPr>
          <p:spPr bwMode="auto">
            <a:xfrm>
              <a:off x="683" y="2626"/>
              <a:ext cx="68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84" name="Rectangle 290"/>
            <p:cNvSpPr>
              <a:spLocks noChangeArrowheads="1"/>
            </p:cNvSpPr>
            <p:nvPr/>
          </p:nvSpPr>
          <p:spPr bwMode="auto">
            <a:xfrm>
              <a:off x="1367" y="2453"/>
              <a:ext cx="4" cy="17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85" name="Rectangle 291"/>
            <p:cNvSpPr>
              <a:spLocks noChangeArrowheads="1"/>
            </p:cNvSpPr>
            <p:nvPr/>
          </p:nvSpPr>
          <p:spPr bwMode="auto">
            <a:xfrm>
              <a:off x="1367" y="2626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86" name="Rectangle 292"/>
            <p:cNvSpPr>
              <a:spLocks noChangeArrowheads="1"/>
            </p:cNvSpPr>
            <p:nvPr/>
          </p:nvSpPr>
          <p:spPr bwMode="auto">
            <a:xfrm>
              <a:off x="1371" y="2626"/>
              <a:ext cx="166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87" name="Rectangle 293"/>
            <p:cNvSpPr>
              <a:spLocks noChangeArrowheads="1"/>
            </p:cNvSpPr>
            <p:nvPr/>
          </p:nvSpPr>
          <p:spPr bwMode="auto">
            <a:xfrm>
              <a:off x="3035" y="2453"/>
              <a:ext cx="4" cy="17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88" name="Rectangle 294"/>
            <p:cNvSpPr>
              <a:spLocks noChangeArrowheads="1"/>
            </p:cNvSpPr>
            <p:nvPr/>
          </p:nvSpPr>
          <p:spPr bwMode="auto">
            <a:xfrm>
              <a:off x="3035" y="2626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89" name="Rectangle 295"/>
            <p:cNvSpPr>
              <a:spLocks noChangeArrowheads="1"/>
            </p:cNvSpPr>
            <p:nvPr/>
          </p:nvSpPr>
          <p:spPr bwMode="auto">
            <a:xfrm>
              <a:off x="3039" y="2626"/>
              <a:ext cx="1125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90" name="Rectangle 296"/>
            <p:cNvSpPr>
              <a:spLocks noChangeArrowheads="1"/>
            </p:cNvSpPr>
            <p:nvPr/>
          </p:nvSpPr>
          <p:spPr bwMode="auto">
            <a:xfrm>
              <a:off x="4164" y="2453"/>
              <a:ext cx="4" cy="17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91" name="Rectangle 297"/>
            <p:cNvSpPr>
              <a:spLocks noChangeArrowheads="1"/>
            </p:cNvSpPr>
            <p:nvPr/>
          </p:nvSpPr>
          <p:spPr bwMode="auto">
            <a:xfrm>
              <a:off x="4164" y="2626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92" name="Rectangle 298"/>
            <p:cNvSpPr>
              <a:spLocks noChangeArrowheads="1"/>
            </p:cNvSpPr>
            <p:nvPr/>
          </p:nvSpPr>
          <p:spPr bwMode="auto">
            <a:xfrm>
              <a:off x="4168" y="2626"/>
              <a:ext cx="1215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93" name="Rectangle 299"/>
            <p:cNvSpPr>
              <a:spLocks noChangeArrowheads="1"/>
            </p:cNvSpPr>
            <p:nvPr/>
          </p:nvSpPr>
          <p:spPr bwMode="auto">
            <a:xfrm>
              <a:off x="5383" y="2453"/>
              <a:ext cx="3" cy="17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94" name="Rectangle 300"/>
            <p:cNvSpPr>
              <a:spLocks noChangeArrowheads="1"/>
            </p:cNvSpPr>
            <p:nvPr/>
          </p:nvSpPr>
          <p:spPr bwMode="auto">
            <a:xfrm>
              <a:off x="5383" y="2626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95" name="Rectangle 301"/>
            <p:cNvSpPr>
              <a:spLocks noChangeArrowheads="1"/>
            </p:cNvSpPr>
            <p:nvPr/>
          </p:nvSpPr>
          <p:spPr bwMode="auto">
            <a:xfrm>
              <a:off x="5383" y="2626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96" name="Rectangle 302"/>
            <p:cNvSpPr>
              <a:spLocks noChangeArrowheads="1"/>
            </p:cNvSpPr>
            <p:nvPr/>
          </p:nvSpPr>
          <p:spPr bwMode="auto">
            <a:xfrm>
              <a:off x="280" y="2629"/>
              <a:ext cx="24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Calibri" pitchFamily="34" charset="0"/>
                </a:rPr>
                <a:t>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97" name="Freeform 303"/>
            <p:cNvSpPr>
              <a:spLocks/>
            </p:cNvSpPr>
            <p:nvPr/>
          </p:nvSpPr>
          <p:spPr bwMode="auto">
            <a:xfrm>
              <a:off x="4203" y="984"/>
              <a:ext cx="98" cy="1314"/>
            </a:xfrm>
            <a:custGeom>
              <a:avLst/>
              <a:gdLst>
                <a:gd name="T0" fmla="*/ 0 w 467"/>
                <a:gd name="T1" fmla="*/ 0 h 4805"/>
                <a:gd name="T2" fmla="*/ 234 w 467"/>
                <a:gd name="T3" fmla="*/ 401 h 4805"/>
                <a:gd name="T4" fmla="*/ 234 w 467"/>
                <a:gd name="T5" fmla="*/ 2003 h 4805"/>
                <a:gd name="T6" fmla="*/ 467 w 467"/>
                <a:gd name="T7" fmla="*/ 2403 h 4805"/>
                <a:gd name="T8" fmla="*/ 234 w 467"/>
                <a:gd name="T9" fmla="*/ 2803 h 4805"/>
                <a:gd name="T10" fmla="*/ 234 w 467"/>
                <a:gd name="T11" fmla="*/ 4405 h 4805"/>
                <a:gd name="T12" fmla="*/ 0 w 467"/>
                <a:gd name="T13" fmla="*/ 4805 h 48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7" h="4805">
                  <a:moveTo>
                    <a:pt x="0" y="0"/>
                  </a:moveTo>
                  <a:cubicBezTo>
                    <a:pt x="129" y="0"/>
                    <a:pt x="234" y="180"/>
                    <a:pt x="234" y="401"/>
                  </a:cubicBezTo>
                  <a:lnTo>
                    <a:pt x="234" y="2003"/>
                  </a:lnTo>
                  <a:cubicBezTo>
                    <a:pt x="234" y="2224"/>
                    <a:pt x="338" y="2403"/>
                    <a:pt x="467" y="2403"/>
                  </a:cubicBezTo>
                  <a:cubicBezTo>
                    <a:pt x="338" y="2403"/>
                    <a:pt x="234" y="2582"/>
                    <a:pt x="234" y="2803"/>
                  </a:cubicBezTo>
                  <a:lnTo>
                    <a:pt x="234" y="4405"/>
                  </a:lnTo>
                  <a:cubicBezTo>
                    <a:pt x="234" y="4626"/>
                    <a:pt x="129" y="4805"/>
                    <a:pt x="0" y="4805"/>
                  </a:cubicBezTo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98" name="Rectangle 304"/>
            <p:cNvSpPr>
              <a:spLocks noChangeArrowheads="1"/>
            </p:cNvSpPr>
            <p:nvPr/>
          </p:nvSpPr>
          <p:spPr bwMode="auto">
            <a:xfrm>
              <a:off x="4256" y="1054"/>
              <a:ext cx="24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Calibri" pitchFamily="34" charset="0"/>
                </a:rPr>
                <a:t>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99" name="Rectangle 305"/>
            <p:cNvSpPr>
              <a:spLocks noChangeArrowheads="1"/>
            </p:cNvSpPr>
            <p:nvPr/>
          </p:nvSpPr>
          <p:spPr bwMode="auto">
            <a:xfrm>
              <a:off x="4327" y="1388"/>
              <a:ext cx="1097" cy="93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00" name="Rectangle 306"/>
            <p:cNvSpPr>
              <a:spLocks noChangeArrowheads="1"/>
            </p:cNvSpPr>
            <p:nvPr/>
          </p:nvSpPr>
          <p:spPr bwMode="auto">
            <a:xfrm>
              <a:off x="4583" y="1459"/>
              <a:ext cx="258" cy="116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01" name="Rectangle 307"/>
            <p:cNvSpPr>
              <a:spLocks noChangeArrowheads="1"/>
            </p:cNvSpPr>
            <p:nvPr/>
          </p:nvSpPr>
          <p:spPr bwMode="auto">
            <a:xfrm>
              <a:off x="4583" y="1459"/>
              <a:ext cx="341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Модуль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102" name="Rectangle 308"/>
            <p:cNvSpPr>
              <a:spLocks noChangeArrowheads="1"/>
            </p:cNvSpPr>
            <p:nvPr/>
          </p:nvSpPr>
          <p:spPr bwMode="auto">
            <a:xfrm>
              <a:off x="4841" y="1459"/>
              <a:ext cx="26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103" name="Rectangle 309"/>
            <p:cNvSpPr>
              <a:spLocks noChangeArrowheads="1"/>
            </p:cNvSpPr>
            <p:nvPr/>
          </p:nvSpPr>
          <p:spPr bwMode="auto">
            <a:xfrm>
              <a:off x="4377" y="1683"/>
              <a:ext cx="616" cy="11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04" name="Rectangle 310"/>
            <p:cNvSpPr>
              <a:spLocks noChangeArrowheads="1"/>
            </p:cNvSpPr>
            <p:nvPr/>
          </p:nvSpPr>
          <p:spPr bwMode="auto">
            <a:xfrm>
              <a:off x="4377" y="1683"/>
              <a:ext cx="256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(ОПК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105" name="Rectangle 311"/>
            <p:cNvSpPr>
              <a:spLocks noChangeArrowheads="1"/>
            </p:cNvSpPr>
            <p:nvPr/>
          </p:nvSpPr>
          <p:spPr bwMode="auto">
            <a:xfrm>
              <a:off x="4566" y="1683"/>
              <a:ext cx="35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-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106" name="Rectangle 312"/>
            <p:cNvSpPr>
              <a:spLocks noChangeArrowheads="1"/>
            </p:cNvSpPr>
            <p:nvPr/>
          </p:nvSpPr>
          <p:spPr bwMode="auto">
            <a:xfrm>
              <a:off x="4591" y="1683"/>
              <a:ext cx="79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1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107" name="Rectangle 313"/>
            <p:cNvSpPr>
              <a:spLocks noChangeArrowheads="1"/>
            </p:cNvSpPr>
            <p:nvPr/>
          </p:nvSpPr>
          <p:spPr bwMode="auto">
            <a:xfrm>
              <a:off x="4650" y="1683"/>
              <a:ext cx="35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-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108" name="Rectangle 314"/>
            <p:cNvSpPr>
              <a:spLocks noChangeArrowheads="1"/>
            </p:cNvSpPr>
            <p:nvPr/>
          </p:nvSpPr>
          <p:spPr bwMode="auto">
            <a:xfrm>
              <a:off x="4674" y="1683"/>
              <a:ext cx="26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109" name="Rectangle 315"/>
            <p:cNvSpPr>
              <a:spLocks noChangeArrowheads="1"/>
            </p:cNvSpPr>
            <p:nvPr/>
          </p:nvSpPr>
          <p:spPr bwMode="auto">
            <a:xfrm>
              <a:off x="4693" y="1683"/>
              <a:ext cx="402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dirty="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целиком,</a:t>
              </a:r>
              <a:endParaRPr lang="ru-RU" altLang="ru-RU" sz="1800" dirty="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110" name="Rectangle 316"/>
            <p:cNvSpPr>
              <a:spLocks noChangeArrowheads="1"/>
            </p:cNvSpPr>
            <p:nvPr/>
          </p:nvSpPr>
          <p:spPr bwMode="auto">
            <a:xfrm>
              <a:off x="4994" y="1683"/>
              <a:ext cx="26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dirty="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lang="ru-RU" altLang="ru-RU" sz="1800" dirty="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111" name="Rectangle 317"/>
            <p:cNvSpPr>
              <a:spLocks noChangeArrowheads="1"/>
            </p:cNvSpPr>
            <p:nvPr/>
          </p:nvSpPr>
          <p:spPr bwMode="auto">
            <a:xfrm>
              <a:off x="4377" y="1815"/>
              <a:ext cx="554" cy="11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12" name="Rectangle 318"/>
            <p:cNvSpPr>
              <a:spLocks noChangeArrowheads="1"/>
            </p:cNvSpPr>
            <p:nvPr/>
          </p:nvSpPr>
          <p:spPr bwMode="auto">
            <a:xfrm>
              <a:off x="4377" y="1815"/>
              <a:ext cx="145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ОК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113" name="Rectangle 319"/>
            <p:cNvSpPr>
              <a:spLocks noChangeArrowheads="1"/>
            </p:cNvSpPr>
            <p:nvPr/>
          </p:nvSpPr>
          <p:spPr bwMode="auto">
            <a:xfrm>
              <a:off x="4485" y="1815"/>
              <a:ext cx="35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-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114" name="Rectangle 320"/>
            <p:cNvSpPr>
              <a:spLocks noChangeArrowheads="1"/>
            </p:cNvSpPr>
            <p:nvPr/>
          </p:nvSpPr>
          <p:spPr bwMode="auto">
            <a:xfrm>
              <a:off x="4509" y="1815"/>
              <a:ext cx="79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1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115" name="Rectangle 321"/>
            <p:cNvSpPr>
              <a:spLocks noChangeArrowheads="1"/>
            </p:cNvSpPr>
            <p:nvPr/>
          </p:nvSpPr>
          <p:spPr bwMode="auto">
            <a:xfrm>
              <a:off x="4568" y="1815"/>
              <a:ext cx="35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-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116" name="Rectangle 322"/>
            <p:cNvSpPr>
              <a:spLocks noChangeArrowheads="1"/>
            </p:cNvSpPr>
            <p:nvPr/>
          </p:nvSpPr>
          <p:spPr bwMode="auto">
            <a:xfrm>
              <a:off x="4592" y="1815"/>
              <a:ext cx="26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117" name="Rectangle 323"/>
            <p:cNvSpPr>
              <a:spLocks noChangeArrowheads="1"/>
            </p:cNvSpPr>
            <p:nvPr/>
          </p:nvSpPr>
          <p:spPr bwMode="auto">
            <a:xfrm>
              <a:off x="4612" y="1815"/>
              <a:ext cx="433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dirty="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владение,</a:t>
              </a:r>
              <a:endParaRPr lang="ru-RU" altLang="ru-RU" sz="1800" dirty="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118" name="Rectangle 324"/>
            <p:cNvSpPr>
              <a:spLocks noChangeArrowheads="1"/>
            </p:cNvSpPr>
            <p:nvPr/>
          </p:nvSpPr>
          <p:spPr bwMode="auto">
            <a:xfrm>
              <a:off x="4931" y="1815"/>
              <a:ext cx="26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119" name="Rectangle 325"/>
            <p:cNvSpPr>
              <a:spLocks noChangeArrowheads="1"/>
            </p:cNvSpPr>
            <p:nvPr/>
          </p:nvSpPr>
          <p:spPr bwMode="auto">
            <a:xfrm>
              <a:off x="4377" y="1947"/>
              <a:ext cx="483" cy="116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20" name="Rectangle 326"/>
            <p:cNvSpPr>
              <a:spLocks noChangeArrowheads="1"/>
            </p:cNvSpPr>
            <p:nvPr/>
          </p:nvSpPr>
          <p:spPr bwMode="auto">
            <a:xfrm>
              <a:off x="4377" y="1948"/>
              <a:ext cx="145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ПК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121" name="Rectangle 327"/>
            <p:cNvSpPr>
              <a:spLocks noChangeArrowheads="1"/>
            </p:cNvSpPr>
            <p:nvPr/>
          </p:nvSpPr>
          <p:spPr bwMode="auto">
            <a:xfrm>
              <a:off x="4485" y="1948"/>
              <a:ext cx="35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-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122" name="Rectangle 328"/>
            <p:cNvSpPr>
              <a:spLocks noChangeArrowheads="1"/>
            </p:cNvSpPr>
            <p:nvPr/>
          </p:nvSpPr>
          <p:spPr bwMode="auto">
            <a:xfrm>
              <a:off x="4509" y="1948"/>
              <a:ext cx="79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1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123" name="Rectangle 329"/>
            <p:cNvSpPr>
              <a:spLocks noChangeArrowheads="1"/>
            </p:cNvSpPr>
            <p:nvPr/>
          </p:nvSpPr>
          <p:spPr bwMode="auto">
            <a:xfrm>
              <a:off x="4568" y="1948"/>
              <a:ext cx="35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-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124" name="Rectangle 330"/>
            <p:cNvSpPr>
              <a:spLocks noChangeArrowheads="1"/>
            </p:cNvSpPr>
            <p:nvPr/>
          </p:nvSpPr>
          <p:spPr bwMode="auto">
            <a:xfrm>
              <a:off x="4592" y="1948"/>
              <a:ext cx="26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125" name="Rectangle 331"/>
            <p:cNvSpPr>
              <a:spLocks noChangeArrowheads="1"/>
            </p:cNvSpPr>
            <p:nvPr/>
          </p:nvSpPr>
          <p:spPr bwMode="auto">
            <a:xfrm>
              <a:off x="4612" y="1948"/>
              <a:ext cx="339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dirty="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знание)</a:t>
              </a:r>
              <a:endParaRPr lang="ru-RU" altLang="ru-RU" sz="1800" dirty="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126" name="Rectangle 332"/>
            <p:cNvSpPr>
              <a:spLocks noChangeArrowheads="1"/>
            </p:cNvSpPr>
            <p:nvPr/>
          </p:nvSpPr>
          <p:spPr bwMode="auto">
            <a:xfrm>
              <a:off x="4861" y="1948"/>
              <a:ext cx="26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127" name="Rectangle 333"/>
            <p:cNvSpPr>
              <a:spLocks noChangeArrowheads="1"/>
            </p:cNvSpPr>
            <p:nvPr/>
          </p:nvSpPr>
          <p:spPr bwMode="auto">
            <a:xfrm>
              <a:off x="4377" y="2171"/>
              <a:ext cx="24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1300" smtClean="0">
                  <a:solidFill>
                    <a:srgbClr val="000000"/>
                  </a:solidFill>
                  <a:effectLst/>
                  <a:latin typeface="Calibri" pitchFamily="34" charset="0"/>
                </a:rPr>
                <a:t>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128" name="Freeform 334"/>
            <p:cNvSpPr>
              <a:spLocks noEditPoints="1"/>
            </p:cNvSpPr>
            <p:nvPr/>
          </p:nvSpPr>
          <p:spPr bwMode="auto">
            <a:xfrm>
              <a:off x="1361" y="879"/>
              <a:ext cx="1693" cy="193"/>
            </a:xfrm>
            <a:custGeom>
              <a:avLst/>
              <a:gdLst>
                <a:gd name="T0" fmla="*/ 0 w 1693"/>
                <a:gd name="T1" fmla="*/ 193 h 193"/>
                <a:gd name="T2" fmla="*/ 1659 w 1693"/>
                <a:gd name="T3" fmla="*/ 31 h 193"/>
                <a:gd name="T4" fmla="*/ 1658 w 1693"/>
                <a:gd name="T5" fmla="*/ 22 h 193"/>
                <a:gd name="T6" fmla="*/ 0 w 1693"/>
                <a:gd name="T7" fmla="*/ 184 h 193"/>
                <a:gd name="T8" fmla="*/ 0 w 1693"/>
                <a:gd name="T9" fmla="*/ 193 h 193"/>
                <a:gd name="T10" fmla="*/ 1653 w 1693"/>
                <a:gd name="T11" fmla="*/ 54 h 193"/>
                <a:gd name="T12" fmla="*/ 1693 w 1693"/>
                <a:gd name="T13" fmla="*/ 23 h 193"/>
                <a:gd name="T14" fmla="*/ 1650 w 1693"/>
                <a:gd name="T15" fmla="*/ 0 h 193"/>
                <a:gd name="T16" fmla="*/ 1653 w 1693"/>
                <a:gd name="T17" fmla="*/ 54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93" h="193">
                  <a:moveTo>
                    <a:pt x="0" y="193"/>
                  </a:moveTo>
                  <a:lnTo>
                    <a:pt x="1659" y="31"/>
                  </a:lnTo>
                  <a:lnTo>
                    <a:pt x="1658" y="22"/>
                  </a:lnTo>
                  <a:lnTo>
                    <a:pt x="0" y="184"/>
                  </a:lnTo>
                  <a:lnTo>
                    <a:pt x="0" y="193"/>
                  </a:lnTo>
                  <a:close/>
                  <a:moveTo>
                    <a:pt x="1653" y="54"/>
                  </a:moveTo>
                  <a:lnTo>
                    <a:pt x="1693" y="23"/>
                  </a:lnTo>
                  <a:lnTo>
                    <a:pt x="1650" y="0"/>
                  </a:lnTo>
                  <a:lnTo>
                    <a:pt x="1653" y="54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29" name="Freeform 335"/>
            <p:cNvSpPr>
              <a:spLocks noEditPoints="1"/>
            </p:cNvSpPr>
            <p:nvPr/>
          </p:nvSpPr>
          <p:spPr bwMode="auto">
            <a:xfrm>
              <a:off x="1361" y="839"/>
              <a:ext cx="1679" cy="58"/>
            </a:xfrm>
            <a:custGeom>
              <a:avLst/>
              <a:gdLst>
                <a:gd name="T0" fmla="*/ 0 w 1679"/>
                <a:gd name="T1" fmla="*/ 0 h 58"/>
                <a:gd name="T2" fmla="*/ 1644 w 1679"/>
                <a:gd name="T3" fmla="*/ 26 h 58"/>
                <a:gd name="T4" fmla="*/ 1644 w 1679"/>
                <a:gd name="T5" fmla="*/ 36 h 58"/>
                <a:gd name="T6" fmla="*/ 0 w 1679"/>
                <a:gd name="T7" fmla="*/ 9 h 58"/>
                <a:gd name="T8" fmla="*/ 0 w 1679"/>
                <a:gd name="T9" fmla="*/ 0 h 58"/>
                <a:gd name="T10" fmla="*/ 1637 w 1679"/>
                <a:gd name="T11" fmla="*/ 4 h 58"/>
                <a:gd name="T12" fmla="*/ 1679 w 1679"/>
                <a:gd name="T13" fmla="*/ 32 h 58"/>
                <a:gd name="T14" fmla="*/ 1636 w 1679"/>
                <a:gd name="T15" fmla="*/ 58 h 58"/>
                <a:gd name="T16" fmla="*/ 1637 w 1679"/>
                <a:gd name="T17" fmla="*/ 4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9" h="58">
                  <a:moveTo>
                    <a:pt x="0" y="0"/>
                  </a:moveTo>
                  <a:lnTo>
                    <a:pt x="1644" y="26"/>
                  </a:lnTo>
                  <a:lnTo>
                    <a:pt x="1644" y="36"/>
                  </a:lnTo>
                  <a:lnTo>
                    <a:pt x="0" y="9"/>
                  </a:lnTo>
                  <a:lnTo>
                    <a:pt x="0" y="0"/>
                  </a:lnTo>
                  <a:close/>
                  <a:moveTo>
                    <a:pt x="1637" y="4"/>
                  </a:moveTo>
                  <a:lnTo>
                    <a:pt x="1679" y="32"/>
                  </a:lnTo>
                  <a:lnTo>
                    <a:pt x="1636" y="58"/>
                  </a:lnTo>
                  <a:lnTo>
                    <a:pt x="1637" y="4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30" name="Freeform 336"/>
            <p:cNvSpPr>
              <a:spLocks noEditPoints="1"/>
            </p:cNvSpPr>
            <p:nvPr/>
          </p:nvSpPr>
          <p:spPr bwMode="auto">
            <a:xfrm>
              <a:off x="1377" y="1288"/>
              <a:ext cx="1679" cy="772"/>
            </a:xfrm>
            <a:custGeom>
              <a:avLst/>
              <a:gdLst>
                <a:gd name="T0" fmla="*/ 2 w 1679"/>
                <a:gd name="T1" fmla="*/ 0 h 772"/>
                <a:gd name="T2" fmla="*/ 1647 w 1679"/>
                <a:gd name="T3" fmla="*/ 744 h 772"/>
                <a:gd name="T4" fmla="*/ 1645 w 1679"/>
                <a:gd name="T5" fmla="*/ 753 h 772"/>
                <a:gd name="T6" fmla="*/ 0 w 1679"/>
                <a:gd name="T7" fmla="*/ 8 h 772"/>
                <a:gd name="T8" fmla="*/ 2 w 1679"/>
                <a:gd name="T9" fmla="*/ 0 h 772"/>
                <a:gd name="T10" fmla="*/ 1646 w 1679"/>
                <a:gd name="T11" fmla="*/ 720 h 772"/>
                <a:gd name="T12" fmla="*/ 1679 w 1679"/>
                <a:gd name="T13" fmla="*/ 764 h 772"/>
                <a:gd name="T14" fmla="*/ 1633 w 1679"/>
                <a:gd name="T15" fmla="*/ 772 h 772"/>
                <a:gd name="T16" fmla="*/ 1646 w 1679"/>
                <a:gd name="T17" fmla="*/ 720 h 7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9" h="772">
                  <a:moveTo>
                    <a:pt x="2" y="0"/>
                  </a:moveTo>
                  <a:lnTo>
                    <a:pt x="1647" y="744"/>
                  </a:lnTo>
                  <a:lnTo>
                    <a:pt x="1645" y="753"/>
                  </a:lnTo>
                  <a:lnTo>
                    <a:pt x="0" y="8"/>
                  </a:lnTo>
                  <a:lnTo>
                    <a:pt x="2" y="0"/>
                  </a:lnTo>
                  <a:close/>
                  <a:moveTo>
                    <a:pt x="1646" y="720"/>
                  </a:moveTo>
                  <a:lnTo>
                    <a:pt x="1679" y="764"/>
                  </a:lnTo>
                  <a:lnTo>
                    <a:pt x="1633" y="772"/>
                  </a:lnTo>
                  <a:lnTo>
                    <a:pt x="1646" y="72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31" name="Freeform 337"/>
            <p:cNvSpPr>
              <a:spLocks noEditPoints="1"/>
            </p:cNvSpPr>
            <p:nvPr/>
          </p:nvSpPr>
          <p:spPr bwMode="auto">
            <a:xfrm>
              <a:off x="1387" y="1084"/>
              <a:ext cx="1652" cy="315"/>
            </a:xfrm>
            <a:custGeom>
              <a:avLst/>
              <a:gdLst>
                <a:gd name="T0" fmla="*/ 1 w 1652"/>
                <a:gd name="T1" fmla="*/ 315 h 315"/>
                <a:gd name="T2" fmla="*/ 1618 w 1652"/>
                <a:gd name="T3" fmla="*/ 31 h 315"/>
                <a:gd name="T4" fmla="*/ 1617 w 1652"/>
                <a:gd name="T5" fmla="*/ 22 h 315"/>
                <a:gd name="T6" fmla="*/ 0 w 1652"/>
                <a:gd name="T7" fmla="*/ 306 h 315"/>
                <a:gd name="T8" fmla="*/ 1 w 1652"/>
                <a:gd name="T9" fmla="*/ 315 h 315"/>
                <a:gd name="T10" fmla="*/ 1613 w 1652"/>
                <a:gd name="T11" fmla="*/ 54 h 315"/>
                <a:gd name="T12" fmla="*/ 1652 w 1652"/>
                <a:gd name="T13" fmla="*/ 20 h 315"/>
                <a:gd name="T14" fmla="*/ 1607 w 1652"/>
                <a:gd name="T15" fmla="*/ 0 h 315"/>
                <a:gd name="T16" fmla="*/ 1613 w 1652"/>
                <a:gd name="T17" fmla="*/ 54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52" h="315">
                  <a:moveTo>
                    <a:pt x="1" y="315"/>
                  </a:moveTo>
                  <a:lnTo>
                    <a:pt x="1618" y="31"/>
                  </a:lnTo>
                  <a:lnTo>
                    <a:pt x="1617" y="22"/>
                  </a:lnTo>
                  <a:lnTo>
                    <a:pt x="0" y="306"/>
                  </a:lnTo>
                  <a:lnTo>
                    <a:pt x="1" y="315"/>
                  </a:lnTo>
                  <a:close/>
                  <a:moveTo>
                    <a:pt x="1613" y="54"/>
                  </a:moveTo>
                  <a:lnTo>
                    <a:pt x="1652" y="20"/>
                  </a:lnTo>
                  <a:lnTo>
                    <a:pt x="1607" y="0"/>
                  </a:lnTo>
                  <a:lnTo>
                    <a:pt x="1613" y="54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32" name="Freeform 338"/>
            <p:cNvSpPr>
              <a:spLocks noEditPoints="1"/>
            </p:cNvSpPr>
            <p:nvPr/>
          </p:nvSpPr>
          <p:spPr bwMode="auto">
            <a:xfrm>
              <a:off x="1396" y="1133"/>
              <a:ext cx="1622" cy="430"/>
            </a:xfrm>
            <a:custGeom>
              <a:avLst/>
              <a:gdLst>
                <a:gd name="T0" fmla="*/ 1 w 1622"/>
                <a:gd name="T1" fmla="*/ 430 h 430"/>
                <a:gd name="T2" fmla="*/ 1588 w 1622"/>
                <a:gd name="T3" fmla="*/ 30 h 430"/>
                <a:gd name="T4" fmla="*/ 1587 w 1622"/>
                <a:gd name="T5" fmla="*/ 21 h 430"/>
                <a:gd name="T6" fmla="*/ 0 w 1622"/>
                <a:gd name="T7" fmla="*/ 421 h 430"/>
                <a:gd name="T8" fmla="*/ 1 w 1622"/>
                <a:gd name="T9" fmla="*/ 430 h 430"/>
                <a:gd name="T10" fmla="*/ 1584 w 1622"/>
                <a:gd name="T11" fmla="*/ 54 h 430"/>
                <a:gd name="T12" fmla="*/ 1622 w 1622"/>
                <a:gd name="T13" fmla="*/ 16 h 430"/>
                <a:gd name="T14" fmla="*/ 1576 w 1622"/>
                <a:gd name="T15" fmla="*/ 0 h 430"/>
                <a:gd name="T16" fmla="*/ 1584 w 1622"/>
                <a:gd name="T17" fmla="*/ 54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22" h="430">
                  <a:moveTo>
                    <a:pt x="1" y="430"/>
                  </a:moveTo>
                  <a:lnTo>
                    <a:pt x="1588" y="30"/>
                  </a:lnTo>
                  <a:lnTo>
                    <a:pt x="1587" y="21"/>
                  </a:lnTo>
                  <a:lnTo>
                    <a:pt x="0" y="421"/>
                  </a:lnTo>
                  <a:lnTo>
                    <a:pt x="1" y="430"/>
                  </a:lnTo>
                  <a:close/>
                  <a:moveTo>
                    <a:pt x="1584" y="54"/>
                  </a:moveTo>
                  <a:lnTo>
                    <a:pt x="1622" y="16"/>
                  </a:lnTo>
                  <a:lnTo>
                    <a:pt x="1576" y="0"/>
                  </a:lnTo>
                  <a:lnTo>
                    <a:pt x="1584" y="54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33" name="Freeform 339"/>
            <p:cNvSpPr>
              <a:spLocks noEditPoints="1"/>
            </p:cNvSpPr>
            <p:nvPr/>
          </p:nvSpPr>
          <p:spPr bwMode="auto">
            <a:xfrm>
              <a:off x="1319" y="1297"/>
              <a:ext cx="1755" cy="513"/>
            </a:xfrm>
            <a:custGeom>
              <a:avLst/>
              <a:gdLst>
                <a:gd name="T0" fmla="*/ 1 w 1755"/>
                <a:gd name="T1" fmla="*/ 513 h 513"/>
                <a:gd name="T2" fmla="*/ 1722 w 1755"/>
                <a:gd name="T3" fmla="*/ 29 h 513"/>
                <a:gd name="T4" fmla="*/ 1720 w 1755"/>
                <a:gd name="T5" fmla="*/ 20 h 513"/>
                <a:gd name="T6" fmla="*/ 0 w 1755"/>
                <a:gd name="T7" fmla="*/ 504 h 513"/>
                <a:gd name="T8" fmla="*/ 1 w 1755"/>
                <a:gd name="T9" fmla="*/ 513 h 513"/>
                <a:gd name="T10" fmla="*/ 1718 w 1755"/>
                <a:gd name="T11" fmla="*/ 53 h 513"/>
                <a:gd name="T12" fmla="*/ 1755 w 1755"/>
                <a:gd name="T13" fmla="*/ 15 h 513"/>
                <a:gd name="T14" fmla="*/ 1710 w 1755"/>
                <a:gd name="T15" fmla="*/ 0 h 513"/>
                <a:gd name="T16" fmla="*/ 1718 w 1755"/>
                <a:gd name="T17" fmla="*/ 53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55" h="513">
                  <a:moveTo>
                    <a:pt x="1" y="513"/>
                  </a:moveTo>
                  <a:lnTo>
                    <a:pt x="1722" y="29"/>
                  </a:lnTo>
                  <a:lnTo>
                    <a:pt x="1720" y="20"/>
                  </a:lnTo>
                  <a:lnTo>
                    <a:pt x="0" y="504"/>
                  </a:lnTo>
                  <a:lnTo>
                    <a:pt x="1" y="513"/>
                  </a:lnTo>
                  <a:close/>
                  <a:moveTo>
                    <a:pt x="1718" y="53"/>
                  </a:moveTo>
                  <a:lnTo>
                    <a:pt x="1755" y="15"/>
                  </a:lnTo>
                  <a:lnTo>
                    <a:pt x="1710" y="0"/>
                  </a:lnTo>
                  <a:lnTo>
                    <a:pt x="1718" y="53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34" name="Freeform 340"/>
            <p:cNvSpPr>
              <a:spLocks noEditPoints="1"/>
            </p:cNvSpPr>
            <p:nvPr/>
          </p:nvSpPr>
          <p:spPr bwMode="auto">
            <a:xfrm>
              <a:off x="1398" y="2047"/>
              <a:ext cx="1618" cy="111"/>
            </a:xfrm>
            <a:custGeom>
              <a:avLst/>
              <a:gdLst>
                <a:gd name="T0" fmla="*/ 1 w 1618"/>
                <a:gd name="T1" fmla="*/ 0 h 111"/>
                <a:gd name="T2" fmla="*/ 1583 w 1618"/>
                <a:gd name="T3" fmla="*/ 79 h 111"/>
                <a:gd name="T4" fmla="*/ 1583 w 1618"/>
                <a:gd name="T5" fmla="*/ 88 h 111"/>
                <a:gd name="T6" fmla="*/ 0 w 1618"/>
                <a:gd name="T7" fmla="*/ 9 h 111"/>
                <a:gd name="T8" fmla="*/ 1 w 1618"/>
                <a:gd name="T9" fmla="*/ 0 h 111"/>
                <a:gd name="T10" fmla="*/ 1577 w 1618"/>
                <a:gd name="T11" fmla="*/ 56 h 111"/>
                <a:gd name="T12" fmla="*/ 1618 w 1618"/>
                <a:gd name="T13" fmla="*/ 85 h 111"/>
                <a:gd name="T14" fmla="*/ 1575 w 1618"/>
                <a:gd name="T15" fmla="*/ 111 h 111"/>
                <a:gd name="T16" fmla="*/ 1577 w 1618"/>
                <a:gd name="T17" fmla="*/ 56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18" h="111">
                  <a:moveTo>
                    <a:pt x="1" y="0"/>
                  </a:moveTo>
                  <a:lnTo>
                    <a:pt x="1583" y="79"/>
                  </a:lnTo>
                  <a:lnTo>
                    <a:pt x="1583" y="88"/>
                  </a:lnTo>
                  <a:lnTo>
                    <a:pt x="0" y="9"/>
                  </a:lnTo>
                  <a:lnTo>
                    <a:pt x="1" y="0"/>
                  </a:lnTo>
                  <a:close/>
                  <a:moveTo>
                    <a:pt x="1577" y="56"/>
                  </a:moveTo>
                  <a:lnTo>
                    <a:pt x="1618" y="85"/>
                  </a:lnTo>
                  <a:lnTo>
                    <a:pt x="1575" y="111"/>
                  </a:lnTo>
                  <a:lnTo>
                    <a:pt x="1577" y="56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35" name="Freeform 341"/>
            <p:cNvSpPr>
              <a:spLocks noEditPoints="1"/>
            </p:cNvSpPr>
            <p:nvPr/>
          </p:nvSpPr>
          <p:spPr bwMode="auto">
            <a:xfrm>
              <a:off x="1395" y="1388"/>
              <a:ext cx="1621" cy="831"/>
            </a:xfrm>
            <a:custGeom>
              <a:avLst/>
              <a:gdLst>
                <a:gd name="T0" fmla="*/ 3 w 1621"/>
                <a:gd name="T1" fmla="*/ 831 h 831"/>
                <a:gd name="T2" fmla="*/ 1590 w 1621"/>
                <a:gd name="T3" fmla="*/ 27 h 831"/>
                <a:gd name="T4" fmla="*/ 1587 w 1621"/>
                <a:gd name="T5" fmla="*/ 18 h 831"/>
                <a:gd name="T6" fmla="*/ 0 w 1621"/>
                <a:gd name="T7" fmla="*/ 822 h 831"/>
                <a:gd name="T8" fmla="*/ 3 w 1621"/>
                <a:gd name="T9" fmla="*/ 831 h 831"/>
                <a:gd name="T10" fmla="*/ 1589 w 1621"/>
                <a:gd name="T11" fmla="*/ 51 h 831"/>
                <a:gd name="T12" fmla="*/ 1621 w 1621"/>
                <a:gd name="T13" fmla="*/ 6 h 831"/>
                <a:gd name="T14" fmla="*/ 1574 w 1621"/>
                <a:gd name="T15" fmla="*/ 0 h 831"/>
                <a:gd name="T16" fmla="*/ 1589 w 1621"/>
                <a:gd name="T17" fmla="*/ 51 h 8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21" h="831">
                  <a:moveTo>
                    <a:pt x="3" y="831"/>
                  </a:moveTo>
                  <a:lnTo>
                    <a:pt x="1590" y="27"/>
                  </a:lnTo>
                  <a:lnTo>
                    <a:pt x="1587" y="18"/>
                  </a:lnTo>
                  <a:lnTo>
                    <a:pt x="0" y="822"/>
                  </a:lnTo>
                  <a:lnTo>
                    <a:pt x="3" y="831"/>
                  </a:lnTo>
                  <a:close/>
                  <a:moveTo>
                    <a:pt x="1589" y="51"/>
                  </a:moveTo>
                  <a:lnTo>
                    <a:pt x="1621" y="6"/>
                  </a:lnTo>
                  <a:lnTo>
                    <a:pt x="1574" y="0"/>
                  </a:lnTo>
                  <a:lnTo>
                    <a:pt x="1589" y="51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36" name="Freeform 342"/>
            <p:cNvSpPr>
              <a:spLocks noEditPoints="1"/>
            </p:cNvSpPr>
            <p:nvPr/>
          </p:nvSpPr>
          <p:spPr bwMode="auto">
            <a:xfrm>
              <a:off x="1399" y="2501"/>
              <a:ext cx="1664" cy="55"/>
            </a:xfrm>
            <a:custGeom>
              <a:avLst/>
              <a:gdLst>
                <a:gd name="T0" fmla="*/ 0 w 1664"/>
                <a:gd name="T1" fmla="*/ 53 h 55"/>
                <a:gd name="T2" fmla="*/ 1629 w 1664"/>
                <a:gd name="T3" fmla="*/ 32 h 55"/>
                <a:gd name="T4" fmla="*/ 1629 w 1664"/>
                <a:gd name="T5" fmla="*/ 23 h 55"/>
                <a:gd name="T6" fmla="*/ 0 w 1664"/>
                <a:gd name="T7" fmla="*/ 44 h 55"/>
                <a:gd name="T8" fmla="*/ 0 w 1664"/>
                <a:gd name="T9" fmla="*/ 53 h 55"/>
                <a:gd name="T10" fmla="*/ 1622 w 1664"/>
                <a:gd name="T11" fmla="*/ 55 h 55"/>
                <a:gd name="T12" fmla="*/ 1664 w 1664"/>
                <a:gd name="T13" fmla="*/ 27 h 55"/>
                <a:gd name="T14" fmla="*/ 1621 w 1664"/>
                <a:gd name="T15" fmla="*/ 0 h 55"/>
                <a:gd name="T16" fmla="*/ 1622 w 1664"/>
                <a:gd name="T17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64" h="55">
                  <a:moveTo>
                    <a:pt x="0" y="53"/>
                  </a:moveTo>
                  <a:lnTo>
                    <a:pt x="1629" y="32"/>
                  </a:lnTo>
                  <a:lnTo>
                    <a:pt x="1629" y="23"/>
                  </a:lnTo>
                  <a:lnTo>
                    <a:pt x="0" y="44"/>
                  </a:lnTo>
                  <a:lnTo>
                    <a:pt x="0" y="53"/>
                  </a:lnTo>
                  <a:close/>
                  <a:moveTo>
                    <a:pt x="1622" y="55"/>
                  </a:moveTo>
                  <a:lnTo>
                    <a:pt x="1664" y="27"/>
                  </a:lnTo>
                  <a:lnTo>
                    <a:pt x="1621" y="0"/>
                  </a:lnTo>
                  <a:lnTo>
                    <a:pt x="1622" y="55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37" name="Freeform 343"/>
            <p:cNvSpPr>
              <a:spLocks noEditPoints="1"/>
            </p:cNvSpPr>
            <p:nvPr/>
          </p:nvSpPr>
          <p:spPr bwMode="auto">
            <a:xfrm>
              <a:off x="1368" y="2366"/>
              <a:ext cx="1672" cy="96"/>
            </a:xfrm>
            <a:custGeom>
              <a:avLst/>
              <a:gdLst>
                <a:gd name="T0" fmla="*/ 1 w 1672"/>
                <a:gd name="T1" fmla="*/ 0 h 96"/>
                <a:gd name="T2" fmla="*/ 1637 w 1672"/>
                <a:gd name="T3" fmla="*/ 65 h 96"/>
                <a:gd name="T4" fmla="*/ 1637 w 1672"/>
                <a:gd name="T5" fmla="*/ 74 h 96"/>
                <a:gd name="T6" fmla="*/ 0 w 1672"/>
                <a:gd name="T7" fmla="*/ 9 h 96"/>
                <a:gd name="T8" fmla="*/ 1 w 1672"/>
                <a:gd name="T9" fmla="*/ 0 h 96"/>
                <a:gd name="T10" fmla="*/ 1630 w 1672"/>
                <a:gd name="T11" fmla="*/ 42 h 96"/>
                <a:gd name="T12" fmla="*/ 1672 w 1672"/>
                <a:gd name="T13" fmla="*/ 71 h 96"/>
                <a:gd name="T14" fmla="*/ 1629 w 1672"/>
                <a:gd name="T15" fmla="*/ 96 h 96"/>
                <a:gd name="T16" fmla="*/ 1630 w 1672"/>
                <a:gd name="T17" fmla="*/ 4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2" h="96">
                  <a:moveTo>
                    <a:pt x="1" y="0"/>
                  </a:moveTo>
                  <a:lnTo>
                    <a:pt x="1637" y="65"/>
                  </a:lnTo>
                  <a:lnTo>
                    <a:pt x="1637" y="74"/>
                  </a:lnTo>
                  <a:lnTo>
                    <a:pt x="0" y="9"/>
                  </a:lnTo>
                  <a:lnTo>
                    <a:pt x="1" y="0"/>
                  </a:lnTo>
                  <a:close/>
                  <a:moveTo>
                    <a:pt x="1630" y="42"/>
                  </a:moveTo>
                  <a:lnTo>
                    <a:pt x="1672" y="71"/>
                  </a:lnTo>
                  <a:lnTo>
                    <a:pt x="1629" y="96"/>
                  </a:lnTo>
                  <a:lnTo>
                    <a:pt x="1630" y="42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38" name="Freeform 344"/>
            <p:cNvSpPr>
              <a:spLocks noEditPoints="1"/>
            </p:cNvSpPr>
            <p:nvPr/>
          </p:nvSpPr>
          <p:spPr bwMode="auto">
            <a:xfrm>
              <a:off x="1368" y="1641"/>
              <a:ext cx="1658" cy="272"/>
            </a:xfrm>
            <a:custGeom>
              <a:avLst/>
              <a:gdLst>
                <a:gd name="T0" fmla="*/ 0 w 1658"/>
                <a:gd name="T1" fmla="*/ 272 h 272"/>
                <a:gd name="T2" fmla="*/ 1623 w 1658"/>
                <a:gd name="T3" fmla="*/ 31 h 272"/>
                <a:gd name="T4" fmla="*/ 1623 w 1658"/>
                <a:gd name="T5" fmla="*/ 22 h 272"/>
                <a:gd name="T6" fmla="*/ 0 w 1658"/>
                <a:gd name="T7" fmla="*/ 263 h 272"/>
                <a:gd name="T8" fmla="*/ 0 w 1658"/>
                <a:gd name="T9" fmla="*/ 272 h 272"/>
                <a:gd name="T10" fmla="*/ 1618 w 1658"/>
                <a:gd name="T11" fmla="*/ 54 h 272"/>
                <a:gd name="T12" fmla="*/ 1658 w 1658"/>
                <a:gd name="T13" fmla="*/ 21 h 272"/>
                <a:gd name="T14" fmla="*/ 1614 w 1658"/>
                <a:gd name="T15" fmla="*/ 0 h 272"/>
                <a:gd name="T16" fmla="*/ 1618 w 1658"/>
                <a:gd name="T17" fmla="*/ 54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58" h="272">
                  <a:moveTo>
                    <a:pt x="0" y="272"/>
                  </a:moveTo>
                  <a:lnTo>
                    <a:pt x="1623" y="31"/>
                  </a:lnTo>
                  <a:lnTo>
                    <a:pt x="1623" y="22"/>
                  </a:lnTo>
                  <a:lnTo>
                    <a:pt x="0" y="263"/>
                  </a:lnTo>
                  <a:lnTo>
                    <a:pt x="0" y="272"/>
                  </a:lnTo>
                  <a:close/>
                  <a:moveTo>
                    <a:pt x="1618" y="54"/>
                  </a:moveTo>
                  <a:lnTo>
                    <a:pt x="1658" y="21"/>
                  </a:lnTo>
                  <a:lnTo>
                    <a:pt x="1614" y="0"/>
                  </a:lnTo>
                  <a:lnTo>
                    <a:pt x="1618" y="54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898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3350"/>
            <a:ext cx="533400" cy="4572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ru-RU" sz="2000" dirty="0" smtClean="0"/>
              <a:t>36</a:t>
            </a:r>
            <a:endParaRPr lang="ru-RU" sz="2000" dirty="0"/>
          </a:p>
        </p:txBody>
      </p:sp>
      <p:grpSp>
        <p:nvGrpSpPr>
          <p:cNvPr id="18" name="Group 10"/>
          <p:cNvGrpSpPr>
            <a:grpSpLocks noChangeAspect="1"/>
          </p:cNvGrpSpPr>
          <p:nvPr/>
        </p:nvGrpSpPr>
        <p:grpSpPr bwMode="auto">
          <a:xfrm>
            <a:off x="304800" y="666750"/>
            <a:ext cx="8483600" cy="4133200"/>
            <a:chOff x="192" y="420"/>
            <a:chExt cx="5344" cy="2471"/>
          </a:xfrm>
        </p:grpSpPr>
        <p:sp>
          <p:nvSpPr>
            <p:cNvPr id="19" name="AutoShape 9"/>
            <p:cNvSpPr>
              <a:spLocks noChangeAspect="1" noChangeArrowheads="1" noTextEdit="1"/>
            </p:cNvSpPr>
            <p:nvPr/>
          </p:nvSpPr>
          <p:spPr bwMode="auto">
            <a:xfrm>
              <a:off x="192" y="420"/>
              <a:ext cx="5280" cy="2460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003366"/>
                </a:solidFill>
              </a:endParaRPr>
            </a:p>
          </p:txBody>
        </p:sp>
        <p:grpSp>
          <p:nvGrpSpPr>
            <p:cNvPr id="20" name="Group 211"/>
            <p:cNvGrpSpPr>
              <a:grpSpLocks/>
            </p:cNvGrpSpPr>
            <p:nvPr/>
          </p:nvGrpSpPr>
          <p:grpSpPr bwMode="auto">
            <a:xfrm>
              <a:off x="226" y="422"/>
              <a:ext cx="5310" cy="1395"/>
              <a:chOff x="226" y="422"/>
              <a:chExt cx="5310" cy="1395"/>
            </a:xfrm>
          </p:grpSpPr>
          <p:sp>
            <p:nvSpPr>
              <p:cNvPr id="1733" name="Rectangle 11"/>
              <p:cNvSpPr>
                <a:spLocks noChangeArrowheads="1"/>
              </p:cNvSpPr>
              <p:nvPr/>
            </p:nvSpPr>
            <p:spPr bwMode="auto">
              <a:xfrm>
                <a:off x="2011" y="422"/>
                <a:ext cx="130" cy="1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b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П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734" name="Rectangle 12"/>
              <p:cNvSpPr>
                <a:spLocks noChangeArrowheads="1"/>
              </p:cNvSpPr>
              <p:nvPr/>
            </p:nvSpPr>
            <p:spPr bwMode="auto">
              <a:xfrm>
                <a:off x="2090" y="422"/>
                <a:ext cx="584" cy="1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b="1" dirty="0" err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римерный</a:t>
                </a:r>
                <a:r>
                  <a:rPr lang="ru-RU" altLang="ru-RU" sz="1000" b="1" dirty="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735" name="Rectangle 13"/>
              <p:cNvSpPr>
                <a:spLocks noChangeArrowheads="1"/>
              </p:cNvSpPr>
              <p:nvPr/>
            </p:nvSpPr>
            <p:spPr bwMode="auto">
              <a:xfrm>
                <a:off x="2596" y="422"/>
                <a:ext cx="482" cy="1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b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базовый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736" name="Rectangle 14"/>
              <p:cNvSpPr>
                <a:spLocks noChangeArrowheads="1"/>
              </p:cNvSpPr>
              <p:nvPr/>
            </p:nvSpPr>
            <p:spPr bwMode="auto">
              <a:xfrm>
                <a:off x="3005" y="422"/>
                <a:ext cx="736" cy="1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b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учебный план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737" name="Rectangle 15"/>
              <p:cNvSpPr>
                <a:spLocks noChangeArrowheads="1"/>
              </p:cNvSpPr>
              <p:nvPr/>
            </p:nvSpPr>
            <p:spPr bwMode="auto">
              <a:xfrm>
                <a:off x="3654" y="422"/>
                <a:ext cx="73" cy="1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b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738" name="Rectangle 16"/>
              <p:cNvSpPr>
                <a:spLocks noChangeArrowheads="1"/>
              </p:cNvSpPr>
              <p:nvPr/>
            </p:nvSpPr>
            <p:spPr bwMode="auto">
              <a:xfrm>
                <a:off x="3679" y="422"/>
                <a:ext cx="73" cy="1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b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739" name="Rectangle 17"/>
              <p:cNvSpPr>
                <a:spLocks noChangeArrowheads="1"/>
              </p:cNvSpPr>
              <p:nvPr/>
            </p:nvSpPr>
            <p:spPr bwMode="auto">
              <a:xfrm>
                <a:off x="675" y="517"/>
                <a:ext cx="2482" cy="1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b="1" dirty="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для образовательных программ </a:t>
                </a:r>
                <a:r>
                  <a:rPr lang="ru-RU" altLang="ru-RU" sz="1000" b="1" dirty="0" err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бакалавриата</a:t>
                </a:r>
                <a:r>
                  <a:rPr lang="ru-RU" altLang="ru-RU" sz="1000" b="1" dirty="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по 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740" name="Rectangle 18"/>
              <p:cNvSpPr>
                <a:spLocks noChangeArrowheads="1"/>
              </p:cNvSpPr>
              <p:nvPr/>
            </p:nvSpPr>
            <p:spPr bwMode="auto">
              <a:xfrm>
                <a:off x="2966" y="517"/>
                <a:ext cx="1326" cy="1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b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направлению подготовки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741" name="Rectangle 19"/>
              <p:cNvSpPr>
                <a:spLocks noChangeArrowheads="1"/>
              </p:cNvSpPr>
              <p:nvPr/>
            </p:nvSpPr>
            <p:spPr bwMode="auto">
              <a:xfrm>
                <a:off x="4169" y="517"/>
                <a:ext cx="921" cy="1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b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06.03.01 Биология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742" name="Rectangle 20"/>
              <p:cNvSpPr>
                <a:spLocks noChangeArrowheads="1"/>
              </p:cNvSpPr>
              <p:nvPr/>
            </p:nvSpPr>
            <p:spPr bwMode="auto">
              <a:xfrm>
                <a:off x="4991" y="517"/>
                <a:ext cx="73" cy="1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b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743" name="Rectangle 21"/>
              <p:cNvSpPr>
                <a:spLocks noChangeArrowheads="1"/>
              </p:cNvSpPr>
              <p:nvPr/>
            </p:nvSpPr>
            <p:spPr bwMode="auto">
              <a:xfrm>
                <a:off x="5466" y="604"/>
                <a:ext cx="70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i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744" name="Rectangle 22"/>
              <p:cNvSpPr>
                <a:spLocks noChangeArrowheads="1"/>
              </p:cNvSpPr>
              <p:nvPr/>
            </p:nvSpPr>
            <p:spPr bwMode="auto">
              <a:xfrm>
                <a:off x="3380" y="690"/>
                <a:ext cx="115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i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С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745" name="Rectangle 23"/>
              <p:cNvSpPr>
                <a:spLocks noChangeArrowheads="1"/>
              </p:cNvSpPr>
              <p:nvPr/>
            </p:nvSpPr>
            <p:spPr bwMode="auto">
              <a:xfrm>
                <a:off x="3448" y="690"/>
                <a:ext cx="283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i="1" dirty="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рок о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747" name="Rectangle 25"/>
              <p:cNvSpPr>
                <a:spLocks noChangeArrowheads="1"/>
              </p:cNvSpPr>
              <p:nvPr/>
            </p:nvSpPr>
            <p:spPr bwMode="auto">
              <a:xfrm>
                <a:off x="3724" y="690"/>
                <a:ext cx="290" cy="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i="1" dirty="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бучения 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748" name="Rectangle 26"/>
              <p:cNvSpPr>
                <a:spLocks noChangeArrowheads="1"/>
              </p:cNvSpPr>
              <p:nvPr/>
            </p:nvSpPr>
            <p:spPr bwMode="auto">
              <a:xfrm>
                <a:off x="4035" y="690"/>
                <a:ext cx="1206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i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в соответствии с ФГОС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749" name="Rectangle 27"/>
              <p:cNvSpPr>
                <a:spLocks noChangeArrowheads="1"/>
              </p:cNvSpPr>
              <p:nvPr/>
            </p:nvSpPr>
            <p:spPr bwMode="auto">
              <a:xfrm>
                <a:off x="5123" y="690"/>
                <a:ext cx="97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i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–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750" name="Rectangle 28"/>
              <p:cNvSpPr>
                <a:spLocks noChangeArrowheads="1"/>
              </p:cNvSpPr>
              <p:nvPr/>
            </p:nvSpPr>
            <p:spPr bwMode="auto">
              <a:xfrm>
                <a:off x="5174" y="690"/>
                <a:ext cx="70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i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751" name="Rectangle 29"/>
              <p:cNvSpPr>
                <a:spLocks noChangeArrowheads="1"/>
              </p:cNvSpPr>
              <p:nvPr/>
            </p:nvSpPr>
            <p:spPr bwMode="auto">
              <a:xfrm>
                <a:off x="5199" y="690"/>
                <a:ext cx="329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i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4 года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752" name="Rectangle 30"/>
              <p:cNvSpPr>
                <a:spLocks noChangeArrowheads="1"/>
              </p:cNvSpPr>
              <p:nvPr/>
            </p:nvSpPr>
            <p:spPr bwMode="auto">
              <a:xfrm>
                <a:off x="5466" y="690"/>
                <a:ext cx="70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i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753" name="Rectangle 31"/>
              <p:cNvSpPr>
                <a:spLocks noChangeArrowheads="1"/>
              </p:cNvSpPr>
              <p:nvPr/>
            </p:nvSpPr>
            <p:spPr bwMode="auto">
              <a:xfrm>
                <a:off x="5466" y="775"/>
                <a:ext cx="70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754" name="Rectangle 32"/>
              <p:cNvSpPr>
                <a:spLocks noChangeArrowheads="1"/>
              </p:cNvSpPr>
              <p:nvPr/>
            </p:nvSpPr>
            <p:spPr bwMode="auto">
              <a:xfrm>
                <a:off x="392" y="1295"/>
                <a:ext cx="59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b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755" name="Rectangle 33"/>
              <p:cNvSpPr>
                <a:spLocks noChangeArrowheads="1"/>
              </p:cNvSpPr>
              <p:nvPr/>
            </p:nvSpPr>
            <p:spPr bwMode="auto">
              <a:xfrm>
                <a:off x="413" y="1295"/>
                <a:ext cx="59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b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756" name="Rectangle 34"/>
              <p:cNvSpPr>
                <a:spLocks noChangeArrowheads="1"/>
              </p:cNvSpPr>
              <p:nvPr/>
            </p:nvSpPr>
            <p:spPr bwMode="auto">
              <a:xfrm>
                <a:off x="819" y="1242"/>
                <a:ext cx="1265" cy="1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b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Наименование элемента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757" name="Rectangle 35"/>
              <p:cNvSpPr>
                <a:spLocks noChangeArrowheads="1"/>
              </p:cNvSpPr>
              <p:nvPr/>
            </p:nvSpPr>
            <p:spPr bwMode="auto">
              <a:xfrm>
                <a:off x="1112" y="1337"/>
                <a:ext cx="642" cy="1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b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программы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758" name="Rectangle 36"/>
              <p:cNvSpPr>
                <a:spLocks noChangeArrowheads="1"/>
              </p:cNvSpPr>
              <p:nvPr/>
            </p:nvSpPr>
            <p:spPr bwMode="auto">
              <a:xfrm>
                <a:off x="1673" y="1337"/>
                <a:ext cx="73" cy="1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1000" b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759" name="Rectangle 37"/>
              <p:cNvSpPr>
                <a:spLocks noChangeArrowheads="1"/>
              </p:cNvSpPr>
              <p:nvPr/>
            </p:nvSpPr>
            <p:spPr bwMode="auto">
              <a:xfrm>
                <a:off x="2968" y="871"/>
                <a:ext cx="765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b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Распределение по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760" name="Rectangle 38"/>
              <p:cNvSpPr>
                <a:spLocks noChangeArrowheads="1"/>
              </p:cNvSpPr>
              <p:nvPr/>
            </p:nvSpPr>
            <p:spPr bwMode="auto">
              <a:xfrm>
                <a:off x="3684" y="871"/>
                <a:ext cx="814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b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периодам обучения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761" name="Rectangle 39"/>
              <p:cNvSpPr>
                <a:spLocks noChangeArrowheads="1"/>
              </p:cNvSpPr>
              <p:nvPr/>
            </p:nvSpPr>
            <p:spPr bwMode="auto">
              <a:xfrm>
                <a:off x="4447" y="871"/>
                <a:ext cx="82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b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*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762" name="Rectangle 40"/>
              <p:cNvSpPr>
                <a:spLocks noChangeArrowheads="1"/>
              </p:cNvSpPr>
              <p:nvPr/>
            </p:nvSpPr>
            <p:spPr bwMode="auto">
              <a:xfrm>
                <a:off x="4490" y="871"/>
                <a:ext cx="59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b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763" name="Rectangle 41"/>
              <p:cNvSpPr>
                <a:spLocks noChangeArrowheads="1"/>
              </p:cNvSpPr>
              <p:nvPr/>
            </p:nvSpPr>
            <p:spPr bwMode="auto">
              <a:xfrm>
                <a:off x="3729" y="952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i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764" name="Rectangle 42"/>
              <p:cNvSpPr>
                <a:spLocks noChangeArrowheads="1"/>
              </p:cNvSpPr>
              <p:nvPr/>
            </p:nvSpPr>
            <p:spPr bwMode="auto">
              <a:xfrm>
                <a:off x="226" y="868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765" name="Rectangle 43"/>
              <p:cNvSpPr>
                <a:spLocks noChangeArrowheads="1"/>
              </p:cNvSpPr>
              <p:nvPr/>
            </p:nvSpPr>
            <p:spPr bwMode="auto">
              <a:xfrm>
                <a:off x="226" y="868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766" name="Rectangle 44"/>
              <p:cNvSpPr>
                <a:spLocks noChangeArrowheads="1"/>
              </p:cNvSpPr>
              <p:nvPr/>
            </p:nvSpPr>
            <p:spPr bwMode="auto">
              <a:xfrm>
                <a:off x="229" y="868"/>
                <a:ext cx="346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767" name="Rectangle 45"/>
              <p:cNvSpPr>
                <a:spLocks noChangeArrowheads="1"/>
              </p:cNvSpPr>
              <p:nvPr/>
            </p:nvSpPr>
            <p:spPr bwMode="auto">
              <a:xfrm>
                <a:off x="575" y="868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768" name="Rectangle 46"/>
              <p:cNvSpPr>
                <a:spLocks noChangeArrowheads="1"/>
              </p:cNvSpPr>
              <p:nvPr/>
            </p:nvSpPr>
            <p:spPr bwMode="auto">
              <a:xfrm>
                <a:off x="578" y="868"/>
                <a:ext cx="1605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769" name="Rectangle 47"/>
              <p:cNvSpPr>
                <a:spLocks noChangeArrowheads="1"/>
              </p:cNvSpPr>
              <p:nvPr/>
            </p:nvSpPr>
            <p:spPr bwMode="auto">
              <a:xfrm>
                <a:off x="2183" y="868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770" name="Rectangle 48"/>
              <p:cNvSpPr>
                <a:spLocks noChangeArrowheads="1"/>
              </p:cNvSpPr>
              <p:nvPr/>
            </p:nvSpPr>
            <p:spPr bwMode="auto">
              <a:xfrm>
                <a:off x="2186" y="868"/>
                <a:ext cx="3085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771" name="Rectangle 49"/>
              <p:cNvSpPr>
                <a:spLocks noChangeArrowheads="1"/>
              </p:cNvSpPr>
              <p:nvPr/>
            </p:nvSpPr>
            <p:spPr bwMode="auto">
              <a:xfrm>
                <a:off x="5271" y="868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772" name="Rectangle 50"/>
              <p:cNvSpPr>
                <a:spLocks noChangeArrowheads="1"/>
              </p:cNvSpPr>
              <p:nvPr/>
            </p:nvSpPr>
            <p:spPr bwMode="auto">
              <a:xfrm>
                <a:off x="5271" y="868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773" name="Rectangle 51"/>
              <p:cNvSpPr>
                <a:spLocks noChangeArrowheads="1"/>
              </p:cNvSpPr>
              <p:nvPr/>
            </p:nvSpPr>
            <p:spPr bwMode="auto">
              <a:xfrm>
                <a:off x="226" y="871"/>
                <a:ext cx="3" cy="17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774" name="Rectangle 52"/>
              <p:cNvSpPr>
                <a:spLocks noChangeArrowheads="1"/>
              </p:cNvSpPr>
              <p:nvPr/>
            </p:nvSpPr>
            <p:spPr bwMode="auto">
              <a:xfrm>
                <a:off x="575" y="871"/>
                <a:ext cx="3" cy="17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775" name="Rectangle 53"/>
              <p:cNvSpPr>
                <a:spLocks noChangeArrowheads="1"/>
              </p:cNvSpPr>
              <p:nvPr/>
            </p:nvSpPr>
            <p:spPr bwMode="auto">
              <a:xfrm>
                <a:off x="2183" y="871"/>
                <a:ext cx="3" cy="17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776" name="Rectangle 54"/>
              <p:cNvSpPr>
                <a:spLocks noChangeArrowheads="1"/>
              </p:cNvSpPr>
              <p:nvPr/>
            </p:nvSpPr>
            <p:spPr bwMode="auto">
              <a:xfrm>
                <a:off x="5271" y="871"/>
                <a:ext cx="4" cy="17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777" name="Rectangle 55"/>
              <p:cNvSpPr>
                <a:spLocks noChangeArrowheads="1"/>
              </p:cNvSpPr>
              <p:nvPr/>
            </p:nvSpPr>
            <p:spPr bwMode="auto">
              <a:xfrm rot="16200000">
                <a:off x="2229" y="1498"/>
                <a:ext cx="59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b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778" name="Rectangle 56"/>
              <p:cNvSpPr>
                <a:spLocks noChangeArrowheads="1"/>
              </p:cNvSpPr>
              <p:nvPr/>
            </p:nvSpPr>
            <p:spPr bwMode="auto">
              <a:xfrm rot="16200000">
                <a:off x="2064" y="1315"/>
                <a:ext cx="389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b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ОБЩАЯ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779" name="Rectangle 57"/>
              <p:cNvSpPr>
                <a:spLocks noChangeArrowheads="1"/>
              </p:cNvSpPr>
              <p:nvPr/>
            </p:nvSpPr>
            <p:spPr bwMode="auto">
              <a:xfrm rot="16200000">
                <a:off x="2230" y="1199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780" name="Rectangle 58"/>
              <p:cNvSpPr>
                <a:spLocks noChangeArrowheads="1"/>
              </p:cNvSpPr>
              <p:nvPr/>
            </p:nvSpPr>
            <p:spPr bwMode="auto">
              <a:xfrm rot="16200000">
                <a:off x="2019" y="1351"/>
                <a:ext cx="683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b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ТРУДОЕМКОС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781" name="Rectangle 59"/>
              <p:cNvSpPr>
                <a:spLocks noChangeArrowheads="1"/>
              </p:cNvSpPr>
              <p:nvPr/>
            </p:nvSpPr>
            <p:spPr bwMode="auto">
              <a:xfrm rot="16200000">
                <a:off x="2273" y="1085"/>
                <a:ext cx="176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b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ТЬ,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782" name="Rectangle 60"/>
              <p:cNvSpPr>
                <a:spLocks noChangeArrowheads="1"/>
              </p:cNvSpPr>
              <p:nvPr/>
            </p:nvSpPr>
            <p:spPr bwMode="auto">
              <a:xfrm rot="16200000">
                <a:off x="2331" y="1031"/>
                <a:ext cx="59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b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783" name="Rectangle 61"/>
              <p:cNvSpPr>
                <a:spLocks noChangeArrowheads="1"/>
              </p:cNvSpPr>
              <p:nvPr/>
            </p:nvSpPr>
            <p:spPr bwMode="auto">
              <a:xfrm rot="16200000">
                <a:off x="2065" y="1283"/>
                <a:ext cx="797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b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Зачетные единицы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784" name="Rectangle 62"/>
              <p:cNvSpPr>
                <a:spLocks noChangeArrowheads="1"/>
              </p:cNvSpPr>
              <p:nvPr/>
            </p:nvSpPr>
            <p:spPr bwMode="auto">
              <a:xfrm rot="16200000">
                <a:off x="2435" y="1042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785" name="Rectangle 63"/>
              <p:cNvSpPr>
                <a:spLocks noChangeArrowheads="1"/>
              </p:cNvSpPr>
              <p:nvPr/>
            </p:nvSpPr>
            <p:spPr bwMode="auto">
              <a:xfrm rot="16200000">
                <a:off x="2542" y="1429"/>
                <a:ext cx="80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1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786" name="Rectangle 64"/>
              <p:cNvSpPr>
                <a:spLocks noChangeArrowheads="1"/>
              </p:cNvSpPr>
              <p:nvPr/>
            </p:nvSpPr>
            <p:spPr bwMode="auto">
              <a:xfrm rot="16200000">
                <a:off x="2550" y="1402"/>
                <a:ext cx="64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-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787" name="Rectangle 65"/>
              <p:cNvSpPr>
                <a:spLocks noChangeArrowheads="1"/>
              </p:cNvSpPr>
              <p:nvPr/>
            </p:nvSpPr>
            <p:spPr bwMode="auto">
              <a:xfrm rot="16200000">
                <a:off x="2510" y="1339"/>
                <a:ext cx="143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й с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788" name="Rectangle 66"/>
              <p:cNvSpPr>
                <a:spLocks noChangeArrowheads="1"/>
              </p:cNvSpPr>
              <p:nvPr/>
            </p:nvSpPr>
            <p:spPr bwMode="auto">
              <a:xfrm rot="16200000">
                <a:off x="2544" y="1285"/>
                <a:ext cx="75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е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789" name="Rectangle 67"/>
              <p:cNvSpPr>
                <a:spLocks noChangeArrowheads="1"/>
              </p:cNvSpPr>
              <p:nvPr/>
            </p:nvSpPr>
            <p:spPr bwMode="auto">
              <a:xfrm rot="16200000">
                <a:off x="2456" y="1166"/>
                <a:ext cx="252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местр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790" name="Rectangle 68"/>
              <p:cNvSpPr>
                <a:spLocks noChangeArrowheads="1"/>
              </p:cNvSpPr>
              <p:nvPr/>
            </p:nvSpPr>
            <p:spPr bwMode="auto">
              <a:xfrm rot="16200000">
                <a:off x="2553" y="1088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791" name="Rectangle 69"/>
              <p:cNvSpPr>
                <a:spLocks noChangeArrowheads="1"/>
              </p:cNvSpPr>
              <p:nvPr/>
            </p:nvSpPr>
            <p:spPr bwMode="auto">
              <a:xfrm rot="16200000">
                <a:off x="2749" y="1448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792" name="Rectangle 70"/>
              <p:cNvSpPr>
                <a:spLocks noChangeArrowheads="1"/>
              </p:cNvSpPr>
              <p:nvPr/>
            </p:nvSpPr>
            <p:spPr bwMode="auto">
              <a:xfrm rot="16200000">
                <a:off x="2738" y="1419"/>
                <a:ext cx="80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2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793" name="Rectangle 71"/>
              <p:cNvSpPr>
                <a:spLocks noChangeArrowheads="1"/>
              </p:cNvSpPr>
              <p:nvPr/>
            </p:nvSpPr>
            <p:spPr bwMode="auto">
              <a:xfrm rot="16200000">
                <a:off x="2746" y="1392"/>
                <a:ext cx="64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-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794" name="Rectangle 72"/>
              <p:cNvSpPr>
                <a:spLocks noChangeArrowheads="1"/>
              </p:cNvSpPr>
              <p:nvPr/>
            </p:nvSpPr>
            <p:spPr bwMode="auto">
              <a:xfrm rot="16200000">
                <a:off x="2706" y="1329"/>
                <a:ext cx="143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й с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795" name="Rectangle 73"/>
              <p:cNvSpPr>
                <a:spLocks noChangeArrowheads="1"/>
              </p:cNvSpPr>
              <p:nvPr/>
            </p:nvSpPr>
            <p:spPr bwMode="auto">
              <a:xfrm rot="16200000">
                <a:off x="2740" y="1275"/>
                <a:ext cx="75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е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796" name="Rectangle 74"/>
              <p:cNvSpPr>
                <a:spLocks noChangeArrowheads="1"/>
              </p:cNvSpPr>
              <p:nvPr/>
            </p:nvSpPr>
            <p:spPr bwMode="auto">
              <a:xfrm rot="16200000">
                <a:off x="2652" y="1156"/>
                <a:ext cx="252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местр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797" name="Rectangle 75"/>
              <p:cNvSpPr>
                <a:spLocks noChangeArrowheads="1"/>
              </p:cNvSpPr>
              <p:nvPr/>
            </p:nvSpPr>
            <p:spPr bwMode="auto">
              <a:xfrm rot="16200000">
                <a:off x="2749" y="1078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798" name="Rectangle 76"/>
              <p:cNvSpPr>
                <a:spLocks noChangeArrowheads="1"/>
              </p:cNvSpPr>
              <p:nvPr/>
            </p:nvSpPr>
            <p:spPr bwMode="auto">
              <a:xfrm rot="16200000">
                <a:off x="2998" y="1429"/>
                <a:ext cx="80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3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799" name="Rectangle 77"/>
              <p:cNvSpPr>
                <a:spLocks noChangeArrowheads="1"/>
              </p:cNvSpPr>
              <p:nvPr/>
            </p:nvSpPr>
            <p:spPr bwMode="auto">
              <a:xfrm rot="16200000">
                <a:off x="3006" y="1401"/>
                <a:ext cx="64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-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800" name="Rectangle 78"/>
              <p:cNvSpPr>
                <a:spLocks noChangeArrowheads="1"/>
              </p:cNvSpPr>
              <p:nvPr/>
            </p:nvSpPr>
            <p:spPr bwMode="auto">
              <a:xfrm rot="16200000">
                <a:off x="2966" y="1338"/>
                <a:ext cx="143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й с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801" name="Rectangle 79"/>
              <p:cNvSpPr>
                <a:spLocks noChangeArrowheads="1"/>
              </p:cNvSpPr>
              <p:nvPr/>
            </p:nvSpPr>
            <p:spPr bwMode="auto">
              <a:xfrm rot="16200000">
                <a:off x="3000" y="1284"/>
                <a:ext cx="75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е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802" name="Rectangle 80"/>
              <p:cNvSpPr>
                <a:spLocks noChangeArrowheads="1"/>
              </p:cNvSpPr>
              <p:nvPr/>
            </p:nvSpPr>
            <p:spPr bwMode="auto">
              <a:xfrm rot="16200000">
                <a:off x="2912" y="1165"/>
                <a:ext cx="252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местр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803" name="Rectangle 81"/>
              <p:cNvSpPr>
                <a:spLocks noChangeArrowheads="1"/>
              </p:cNvSpPr>
              <p:nvPr/>
            </p:nvSpPr>
            <p:spPr bwMode="auto">
              <a:xfrm rot="16200000">
                <a:off x="3009" y="1088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804" name="Rectangle 82"/>
              <p:cNvSpPr>
                <a:spLocks noChangeArrowheads="1"/>
              </p:cNvSpPr>
              <p:nvPr/>
            </p:nvSpPr>
            <p:spPr bwMode="auto">
              <a:xfrm rot="16200000">
                <a:off x="3269" y="1448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805" name="Rectangle 83"/>
              <p:cNvSpPr>
                <a:spLocks noChangeArrowheads="1"/>
              </p:cNvSpPr>
              <p:nvPr/>
            </p:nvSpPr>
            <p:spPr bwMode="auto">
              <a:xfrm rot="16200000">
                <a:off x="3258" y="1419"/>
                <a:ext cx="80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4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806" name="Rectangle 84"/>
              <p:cNvSpPr>
                <a:spLocks noChangeArrowheads="1"/>
              </p:cNvSpPr>
              <p:nvPr/>
            </p:nvSpPr>
            <p:spPr bwMode="auto">
              <a:xfrm rot="16200000">
                <a:off x="3266" y="1392"/>
                <a:ext cx="64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-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807" name="Rectangle 85"/>
              <p:cNvSpPr>
                <a:spLocks noChangeArrowheads="1"/>
              </p:cNvSpPr>
              <p:nvPr/>
            </p:nvSpPr>
            <p:spPr bwMode="auto">
              <a:xfrm rot="16200000">
                <a:off x="3226" y="1329"/>
                <a:ext cx="143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й с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808" name="Rectangle 86"/>
              <p:cNvSpPr>
                <a:spLocks noChangeArrowheads="1"/>
              </p:cNvSpPr>
              <p:nvPr/>
            </p:nvSpPr>
            <p:spPr bwMode="auto">
              <a:xfrm rot="16200000">
                <a:off x="3260" y="1275"/>
                <a:ext cx="75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е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809" name="Rectangle 87"/>
              <p:cNvSpPr>
                <a:spLocks noChangeArrowheads="1"/>
              </p:cNvSpPr>
              <p:nvPr/>
            </p:nvSpPr>
            <p:spPr bwMode="auto">
              <a:xfrm rot="16200000">
                <a:off x="3172" y="1156"/>
                <a:ext cx="252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местр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810" name="Rectangle 88"/>
              <p:cNvSpPr>
                <a:spLocks noChangeArrowheads="1"/>
              </p:cNvSpPr>
              <p:nvPr/>
            </p:nvSpPr>
            <p:spPr bwMode="auto">
              <a:xfrm rot="16200000">
                <a:off x="3269" y="1078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811" name="Rectangle 89"/>
              <p:cNvSpPr>
                <a:spLocks noChangeArrowheads="1"/>
              </p:cNvSpPr>
              <p:nvPr/>
            </p:nvSpPr>
            <p:spPr bwMode="auto">
              <a:xfrm rot="16200000">
                <a:off x="3518" y="1429"/>
                <a:ext cx="80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5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812" name="Rectangle 90"/>
              <p:cNvSpPr>
                <a:spLocks noChangeArrowheads="1"/>
              </p:cNvSpPr>
              <p:nvPr/>
            </p:nvSpPr>
            <p:spPr bwMode="auto">
              <a:xfrm rot="16200000">
                <a:off x="3526" y="1401"/>
                <a:ext cx="64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-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813" name="Rectangle 91"/>
              <p:cNvSpPr>
                <a:spLocks noChangeArrowheads="1"/>
              </p:cNvSpPr>
              <p:nvPr/>
            </p:nvSpPr>
            <p:spPr bwMode="auto">
              <a:xfrm rot="16200000">
                <a:off x="3486" y="1338"/>
                <a:ext cx="143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й с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814" name="Rectangle 92"/>
              <p:cNvSpPr>
                <a:spLocks noChangeArrowheads="1"/>
              </p:cNvSpPr>
              <p:nvPr/>
            </p:nvSpPr>
            <p:spPr bwMode="auto">
              <a:xfrm rot="16200000">
                <a:off x="3520" y="1284"/>
                <a:ext cx="75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е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815" name="Rectangle 93"/>
              <p:cNvSpPr>
                <a:spLocks noChangeArrowheads="1"/>
              </p:cNvSpPr>
              <p:nvPr/>
            </p:nvSpPr>
            <p:spPr bwMode="auto">
              <a:xfrm rot="16200000">
                <a:off x="3432" y="1165"/>
                <a:ext cx="252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местр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816" name="Rectangle 94"/>
              <p:cNvSpPr>
                <a:spLocks noChangeArrowheads="1"/>
              </p:cNvSpPr>
              <p:nvPr/>
            </p:nvSpPr>
            <p:spPr bwMode="auto">
              <a:xfrm rot="16200000">
                <a:off x="3529" y="1088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817" name="Rectangle 95"/>
              <p:cNvSpPr>
                <a:spLocks noChangeArrowheads="1"/>
              </p:cNvSpPr>
              <p:nvPr/>
            </p:nvSpPr>
            <p:spPr bwMode="auto">
              <a:xfrm rot="16200000">
                <a:off x="3790" y="1448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818" name="Rectangle 96"/>
              <p:cNvSpPr>
                <a:spLocks noChangeArrowheads="1"/>
              </p:cNvSpPr>
              <p:nvPr/>
            </p:nvSpPr>
            <p:spPr bwMode="auto">
              <a:xfrm rot="16200000">
                <a:off x="3779" y="1419"/>
                <a:ext cx="80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6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819" name="Rectangle 97"/>
              <p:cNvSpPr>
                <a:spLocks noChangeArrowheads="1"/>
              </p:cNvSpPr>
              <p:nvPr/>
            </p:nvSpPr>
            <p:spPr bwMode="auto">
              <a:xfrm rot="16200000">
                <a:off x="3787" y="1392"/>
                <a:ext cx="64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-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820" name="Rectangle 98"/>
              <p:cNvSpPr>
                <a:spLocks noChangeArrowheads="1"/>
              </p:cNvSpPr>
              <p:nvPr/>
            </p:nvSpPr>
            <p:spPr bwMode="auto">
              <a:xfrm rot="16200000">
                <a:off x="3747" y="1329"/>
                <a:ext cx="143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й с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821" name="Rectangle 99"/>
              <p:cNvSpPr>
                <a:spLocks noChangeArrowheads="1"/>
              </p:cNvSpPr>
              <p:nvPr/>
            </p:nvSpPr>
            <p:spPr bwMode="auto">
              <a:xfrm rot="16200000">
                <a:off x="3781" y="1275"/>
                <a:ext cx="75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е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822" name="Rectangle 100"/>
              <p:cNvSpPr>
                <a:spLocks noChangeArrowheads="1"/>
              </p:cNvSpPr>
              <p:nvPr/>
            </p:nvSpPr>
            <p:spPr bwMode="auto">
              <a:xfrm rot="16200000">
                <a:off x="3693" y="1156"/>
                <a:ext cx="252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местр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823" name="Rectangle 101"/>
              <p:cNvSpPr>
                <a:spLocks noChangeArrowheads="1"/>
              </p:cNvSpPr>
              <p:nvPr/>
            </p:nvSpPr>
            <p:spPr bwMode="auto">
              <a:xfrm rot="16200000">
                <a:off x="3790" y="1078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824" name="Rectangle 102"/>
              <p:cNvSpPr>
                <a:spLocks noChangeArrowheads="1"/>
              </p:cNvSpPr>
              <p:nvPr/>
            </p:nvSpPr>
            <p:spPr bwMode="auto">
              <a:xfrm rot="16200000">
                <a:off x="4039" y="1429"/>
                <a:ext cx="80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7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825" name="Rectangle 103"/>
              <p:cNvSpPr>
                <a:spLocks noChangeArrowheads="1"/>
              </p:cNvSpPr>
              <p:nvPr/>
            </p:nvSpPr>
            <p:spPr bwMode="auto">
              <a:xfrm rot="16200000">
                <a:off x="4047" y="1401"/>
                <a:ext cx="64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-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826" name="Rectangle 104"/>
              <p:cNvSpPr>
                <a:spLocks noChangeArrowheads="1"/>
              </p:cNvSpPr>
              <p:nvPr/>
            </p:nvSpPr>
            <p:spPr bwMode="auto">
              <a:xfrm rot="16200000">
                <a:off x="4007" y="1338"/>
                <a:ext cx="143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й с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827" name="Rectangle 105"/>
              <p:cNvSpPr>
                <a:spLocks noChangeArrowheads="1"/>
              </p:cNvSpPr>
              <p:nvPr/>
            </p:nvSpPr>
            <p:spPr bwMode="auto">
              <a:xfrm rot="16200000">
                <a:off x="4041" y="1284"/>
                <a:ext cx="75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е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828" name="Rectangle 106"/>
              <p:cNvSpPr>
                <a:spLocks noChangeArrowheads="1"/>
              </p:cNvSpPr>
              <p:nvPr/>
            </p:nvSpPr>
            <p:spPr bwMode="auto">
              <a:xfrm rot="16200000">
                <a:off x="3953" y="1165"/>
                <a:ext cx="252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местр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829" name="Rectangle 107"/>
              <p:cNvSpPr>
                <a:spLocks noChangeArrowheads="1"/>
              </p:cNvSpPr>
              <p:nvPr/>
            </p:nvSpPr>
            <p:spPr bwMode="auto">
              <a:xfrm rot="16200000">
                <a:off x="4050" y="1088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830" name="Rectangle 108"/>
              <p:cNvSpPr>
                <a:spLocks noChangeArrowheads="1"/>
              </p:cNvSpPr>
              <p:nvPr/>
            </p:nvSpPr>
            <p:spPr bwMode="auto">
              <a:xfrm rot="16200000">
                <a:off x="4299" y="1429"/>
                <a:ext cx="80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8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831" name="Rectangle 109"/>
              <p:cNvSpPr>
                <a:spLocks noChangeArrowheads="1"/>
              </p:cNvSpPr>
              <p:nvPr/>
            </p:nvSpPr>
            <p:spPr bwMode="auto">
              <a:xfrm rot="16200000">
                <a:off x="4307" y="1401"/>
                <a:ext cx="64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-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832" name="Rectangle 110"/>
              <p:cNvSpPr>
                <a:spLocks noChangeArrowheads="1"/>
              </p:cNvSpPr>
              <p:nvPr/>
            </p:nvSpPr>
            <p:spPr bwMode="auto">
              <a:xfrm rot="16200000">
                <a:off x="4267" y="1338"/>
                <a:ext cx="143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й с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833" name="Rectangle 111"/>
              <p:cNvSpPr>
                <a:spLocks noChangeArrowheads="1"/>
              </p:cNvSpPr>
              <p:nvPr/>
            </p:nvSpPr>
            <p:spPr bwMode="auto">
              <a:xfrm rot="16200000">
                <a:off x="4301" y="1284"/>
                <a:ext cx="75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е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834" name="Rectangle 112"/>
              <p:cNvSpPr>
                <a:spLocks noChangeArrowheads="1"/>
              </p:cNvSpPr>
              <p:nvPr/>
            </p:nvSpPr>
            <p:spPr bwMode="auto">
              <a:xfrm rot="16200000">
                <a:off x="4213" y="1165"/>
                <a:ext cx="252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местр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835" name="Rectangle 113"/>
              <p:cNvSpPr>
                <a:spLocks noChangeArrowheads="1"/>
              </p:cNvSpPr>
              <p:nvPr/>
            </p:nvSpPr>
            <p:spPr bwMode="auto">
              <a:xfrm rot="16200000">
                <a:off x="4310" y="1088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836" name="Rectangle 114"/>
              <p:cNvSpPr>
                <a:spLocks noChangeArrowheads="1"/>
              </p:cNvSpPr>
              <p:nvPr/>
            </p:nvSpPr>
            <p:spPr bwMode="auto">
              <a:xfrm rot="16200000">
                <a:off x="4288" y="1209"/>
                <a:ext cx="622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b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Планируемые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837" name="Rectangle 115"/>
              <p:cNvSpPr>
                <a:spLocks noChangeArrowheads="1"/>
              </p:cNvSpPr>
              <p:nvPr/>
            </p:nvSpPr>
            <p:spPr bwMode="auto">
              <a:xfrm rot="16200000">
                <a:off x="4441" y="1218"/>
                <a:ext cx="521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b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результаты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838" name="Rectangle 116"/>
              <p:cNvSpPr>
                <a:spLocks noChangeArrowheads="1"/>
              </p:cNvSpPr>
              <p:nvPr/>
            </p:nvSpPr>
            <p:spPr bwMode="auto">
              <a:xfrm rot="16200000">
                <a:off x="4578" y="1216"/>
                <a:ext cx="452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b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обучения 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839" name="Rectangle 117"/>
              <p:cNvSpPr>
                <a:spLocks noChangeArrowheads="1"/>
              </p:cNvSpPr>
              <p:nvPr/>
            </p:nvSpPr>
            <p:spPr bwMode="auto">
              <a:xfrm rot="16200000">
                <a:off x="4774" y="1078"/>
                <a:ext cx="59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b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840" name="Rectangle 118"/>
              <p:cNvSpPr>
                <a:spLocks noChangeArrowheads="1"/>
              </p:cNvSpPr>
              <p:nvPr/>
            </p:nvSpPr>
            <p:spPr bwMode="auto">
              <a:xfrm rot="16200000">
                <a:off x="4833" y="1496"/>
                <a:ext cx="146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(В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841" name="Rectangle 119"/>
              <p:cNvSpPr>
                <a:spLocks noChangeArrowheads="1"/>
              </p:cNvSpPr>
              <p:nvPr/>
            </p:nvSpPr>
            <p:spPr bwMode="auto">
              <a:xfrm rot="16200000">
                <a:off x="4868" y="1443"/>
                <a:ext cx="75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с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842" name="Rectangle 120"/>
              <p:cNvSpPr>
                <a:spLocks noChangeArrowheads="1"/>
              </p:cNvSpPr>
              <p:nvPr/>
            </p:nvSpPr>
            <p:spPr bwMode="auto">
              <a:xfrm rot="16200000">
                <a:off x="4746" y="1290"/>
                <a:ext cx="319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оответс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843" name="Rectangle 121"/>
              <p:cNvSpPr>
                <a:spLocks noChangeArrowheads="1"/>
              </p:cNvSpPr>
              <p:nvPr/>
            </p:nvSpPr>
            <p:spPr bwMode="auto">
              <a:xfrm rot="16200000">
                <a:off x="4869" y="1183"/>
                <a:ext cx="74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т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844" name="Rectangle 122"/>
              <p:cNvSpPr>
                <a:spLocks noChangeArrowheads="1"/>
              </p:cNvSpPr>
              <p:nvPr/>
            </p:nvSpPr>
            <p:spPr bwMode="auto">
              <a:xfrm rot="16200000">
                <a:off x="4820" y="1103"/>
                <a:ext cx="172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вии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845" name="Rectangle 123"/>
              <p:cNvSpPr>
                <a:spLocks noChangeArrowheads="1"/>
              </p:cNvSpPr>
              <p:nvPr/>
            </p:nvSpPr>
            <p:spPr bwMode="auto">
              <a:xfrm rot="16200000">
                <a:off x="4876" y="1049"/>
                <a:ext cx="59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b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846" name="Rectangle 124"/>
              <p:cNvSpPr>
                <a:spLocks noChangeArrowheads="1"/>
              </p:cNvSpPr>
              <p:nvPr/>
            </p:nvSpPr>
            <p:spPr bwMode="auto">
              <a:xfrm rot="16200000">
                <a:off x="4882" y="1032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8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847" name="Rectangle 125"/>
              <p:cNvSpPr>
                <a:spLocks noChangeArrowheads="1"/>
              </p:cNvSpPr>
              <p:nvPr/>
            </p:nvSpPr>
            <p:spPr bwMode="auto">
              <a:xfrm rot="16200000">
                <a:off x="4863" y="997"/>
                <a:ext cx="96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8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с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848" name="Rectangle 126"/>
              <p:cNvSpPr>
                <a:spLocks noChangeArrowheads="1"/>
              </p:cNvSpPr>
              <p:nvPr/>
            </p:nvSpPr>
            <p:spPr bwMode="auto">
              <a:xfrm rot="16200000">
                <a:off x="4825" y="1224"/>
                <a:ext cx="363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8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картами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849" name="Rectangle 127"/>
              <p:cNvSpPr>
                <a:spLocks noChangeArrowheads="1"/>
              </p:cNvSpPr>
              <p:nvPr/>
            </p:nvSpPr>
            <p:spPr bwMode="auto">
              <a:xfrm rot="16200000">
                <a:off x="4820" y="1206"/>
                <a:ext cx="559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8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компетенций)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850" name="Rectangle 128"/>
              <p:cNvSpPr>
                <a:spLocks noChangeArrowheads="1"/>
              </p:cNvSpPr>
              <p:nvPr/>
            </p:nvSpPr>
            <p:spPr bwMode="auto">
              <a:xfrm rot="16200000">
                <a:off x="5071" y="1070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8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851" name="Rectangle 129"/>
              <p:cNvSpPr>
                <a:spLocks noChangeArrowheads="1"/>
              </p:cNvSpPr>
              <p:nvPr/>
            </p:nvSpPr>
            <p:spPr bwMode="auto">
              <a:xfrm>
                <a:off x="226" y="1050"/>
                <a:ext cx="3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852" name="Rectangle 130"/>
              <p:cNvSpPr>
                <a:spLocks noChangeArrowheads="1"/>
              </p:cNvSpPr>
              <p:nvPr/>
            </p:nvSpPr>
            <p:spPr bwMode="auto">
              <a:xfrm>
                <a:off x="575" y="1050"/>
                <a:ext cx="3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853" name="Rectangle 131"/>
              <p:cNvSpPr>
                <a:spLocks noChangeArrowheads="1"/>
              </p:cNvSpPr>
              <p:nvPr/>
            </p:nvSpPr>
            <p:spPr bwMode="auto">
              <a:xfrm>
                <a:off x="2183" y="1050"/>
                <a:ext cx="3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854" name="Rectangle 132"/>
              <p:cNvSpPr>
                <a:spLocks noChangeArrowheads="1"/>
              </p:cNvSpPr>
              <p:nvPr/>
            </p:nvSpPr>
            <p:spPr bwMode="auto">
              <a:xfrm>
                <a:off x="2186" y="1050"/>
                <a:ext cx="322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855" name="Rectangle 133"/>
              <p:cNvSpPr>
                <a:spLocks noChangeArrowheads="1"/>
              </p:cNvSpPr>
              <p:nvPr/>
            </p:nvSpPr>
            <p:spPr bwMode="auto">
              <a:xfrm>
                <a:off x="2508" y="1050"/>
                <a:ext cx="4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856" name="Rectangle 134"/>
              <p:cNvSpPr>
                <a:spLocks noChangeArrowheads="1"/>
              </p:cNvSpPr>
              <p:nvPr/>
            </p:nvSpPr>
            <p:spPr bwMode="auto">
              <a:xfrm>
                <a:off x="2512" y="1050"/>
                <a:ext cx="191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857" name="Rectangle 135"/>
              <p:cNvSpPr>
                <a:spLocks noChangeArrowheads="1"/>
              </p:cNvSpPr>
              <p:nvPr/>
            </p:nvSpPr>
            <p:spPr bwMode="auto">
              <a:xfrm>
                <a:off x="2703" y="1050"/>
                <a:ext cx="4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858" name="Rectangle 136"/>
              <p:cNvSpPr>
                <a:spLocks noChangeArrowheads="1"/>
              </p:cNvSpPr>
              <p:nvPr/>
            </p:nvSpPr>
            <p:spPr bwMode="auto">
              <a:xfrm>
                <a:off x="2707" y="1050"/>
                <a:ext cx="257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859" name="Rectangle 137"/>
              <p:cNvSpPr>
                <a:spLocks noChangeArrowheads="1"/>
              </p:cNvSpPr>
              <p:nvPr/>
            </p:nvSpPr>
            <p:spPr bwMode="auto">
              <a:xfrm>
                <a:off x="2964" y="1050"/>
                <a:ext cx="3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860" name="Rectangle 138"/>
              <p:cNvSpPr>
                <a:spLocks noChangeArrowheads="1"/>
              </p:cNvSpPr>
              <p:nvPr/>
            </p:nvSpPr>
            <p:spPr bwMode="auto">
              <a:xfrm>
                <a:off x="2967" y="1050"/>
                <a:ext cx="257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861" name="Rectangle 139"/>
              <p:cNvSpPr>
                <a:spLocks noChangeArrowheads="1"/>
              </p:cNvSpPr>
              <p:nvPr/>
            </p:nvSpPr>
            <p:spPr bwMode="auto">
              <a:xfrm>
                <a:off x="3224" y="1050"/>
                <a:ext cx="3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862" name="Rectangle 140"/>
              <p:cNvSpPr>
                <a:spLocks noChangeArrowheads="1"/>
              </p:cNvSpPr>
              <p:nvPr/>
            </p:nvSpPr>
            <p:spPr bwMode="auto">
              <a:xfrm>
                <a:off x="3227" y="1050"/>
                <a:ext cx="257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863" name="Rectangle 141"/>
              <p:cNvSpPr>
                <a:spLocks noChangeArrowheads="1"/>
              </p:cNvSpPr>
              <p:nvPr/>
            </p:nvSpPr>
            <p:spPr bwMode="auto">
              <a:xfrm>
                <a:off x="3484" y="1050"/>
                <a:ext cx="4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864" name="Rectangle 142"/>
              <p:cNvSpPr>
                <a:spLocks noChangeArrowheads="1"/>
              </p:cNvSpPr>
              <p:nvPr/>
            </p:nvSpPr>
            <p:spPr bwMode="auto">
              <a:xfrm>
                <a:off x="3488" y="1050"/>
                <a:ext cx="256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865" name="Rectangle 143"/>
              <p:cNvSpPr>
                <a:spLocks noChangeArrowheads="1"/>
              </p:cNvSpPr>
              <p:nvPr/>
            </p:nvSpPr>
            <p:spPr bwMode="auto">
              <a:xfrm>
                <a:off x="3744" y="1050"/>
                <a:ext cx="4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866" name="Rectangle 144"/>
              <p:cNvSpPr>
                <a:spLocks noChangeArrowheads="1"/>
              </p:cNvSpPr>
              <p:nvPr/>
            </p:nvSpPr>
            <p:spPr bwMode="auto">
              <a:xfrm>
                <a:off x="3748" y="1050"/>
                <a:ext cx="257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867" name="Rectangle 145"/>
              <p:cNvSpPr>
                <a:spLocks noChangeArrowheads="1"/>
              </p:cNvSpPr>
              <p:nvPr/>
            </p:nvSpPr>
            <p:spPr bwMode="auto">
              <a:xfrm>
                <a:off x="4005" y="1050"/>
                <a:ext cx="3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868" name="Rectangle 146"/>
              <p:cNvSpPr>
                <a:spLocks noChangeArrowheads="1"/>
              </p:cNvSpPr>
              <p:nvPr/>
            </p:nvSpPr>
            <p:spPr bwMode="auto">
              <a:xfrm>
                <a:off x="4008" y="1050"/>
                <a:ext cx="257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869" name="Rectangle 147"/>
              <p:cNvSpPr>
                <a:spLocks noChangeArrowheads="1"/>
              </p:cNvSpPr>
              <p:nvPr/>
            </p:nvSpPr>
            <p:spPr bwMode="auto">
              <a:xfrm>
                <a:off x="4265" y="1050"/>
                <a:ext cx="3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870" name="Rectangle 148"/>
              <p:cNvSpPr>
                <a:spLocks noChangeArrowheads="1"/>
              </p:cNvSpPr>
              <p:nvPr/>
            </p:nvSpPr>
            <p:spPr bwMode="auto">
              <a:xfrm>
                <a:off x="4268" y="1050"/>
                <a:ext cx="257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871" name="Rectangle 149"/>
              <p:cNvSpPr>
                <a:spLocks noChangeArrowheads="1"/>
              </p:cNvSpPr>
              <p:nvPr/>
            </p:nvSpPr>
            <p:spPr bwMode="auto">
              <a:xfrm>
                <a:off x="4525" y="1050"/>
                <a:ext cx="4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872" name="Rectangle 150"/>
              <p:cNvSpPr>
                <a:spLocks noChangeArrowheads="1"/>
              </p:cNvSpPr>
              <p:nvPr/>
            </p:nvSpPr>
            <p:spPr bwMode="auto">
              <a:xfrm>
                <a:off x="4529" y="1050"/>
                <a:ext cx="690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873" name="Rectangle 151"/>
              <p:cNvSpPr>
                <a:spLocks noChangeArrowheads="1"/>
              </p:cNvSpPr>
              <p:nvPr/>
            </p:nvSpPr>
            <p:spPr bwMode="auto">
              <a:xfrm>
                <a:off x="5219" y="1050"/>
                <a:ext cx="4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874" name="Rectangle 152"/>
              <p:cNvSpPr>
                <a:spLocks noChangeArrowheads="1"/>
              </p:cNvSpPr>
              <p:nvPr/>
            </p:nvSpPr>
            <p:spPr bwMode="auto">
              <a:xfrm>
                <a:off x="5223" y="1050"/>
                <a:ext cx="3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875" name="Rectangle 153"/>
              <p:cNvSpPr>
                <a:spLocks noChangeArrowheads="1"/>
              </p:cNvSpPr>
              <p:nvPr/>
            </p:nvSpPr>
            <p:spPr bwMode="auto">
              <a:xfrm>
                <a:off x="5226" y="1050"/>
                <a:ext cx="45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876" name="Rectangle 154"/>
              <p:cNvSpPr>
                <a:spLocks noChangeArrowheads="1"/>
              </p:cNvSpPr>
              <p:nvPr/>
            </p:nvSpPr>
            <p:spPr bwMode="auto">
              <a:xfrm>
                <a:off x="5271" y="1050"/>
                <a:ext cx="4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877" name="Rectangle 155"/>
              <p:cNvSpPr>
                <a:spLocks noChangeArrowheads="1"/>
              </p:cNvSpPr>
              <p:nvPr/>
            </p:nvSpPr>
            <p:spPr bwMode="auto">
              <a:xfrm>
                <a:off x="5271" y="1050"/>
                <a:ext cx="4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878" name="Rectangle 156"/>
              <p:cNvSpPr>
                <a:spLocks noChangeArrowheads="1"/>
              </p:cNvSpPr>
              <p:nvPr/>
            </p:nvSpPr>
            <p:spPr bwMode="auto">
              <a:xfrm>
                <a:off x="226" y="1052"/>
                <a:ext cx="3" cy="58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879" name="Rectangle 157"/>
              <p:cNvSpPr>
                <a:spLocks noChangeArrowheads="1"/>
              </p:cNvSpPr>
              <p:nvPr/>
            </p:nvSpPr>
            <p:spPr bwMode="auto">
              <a:xfrm>
                <a:off x="575" y="1052"/>
                <a:ext cx="3" cy="58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880" name="Rectangle 158"/>
              <p:cNvSpPr>
                <a:spLocks noChangeArrowheads="1"/>
              </p:cNvSpPr>
              <p:nvPr/>
            </p:nvSpPr>
            <p:spPr bwMode="auto">
              <a:xfrm>
                <a:off x="2183" y="1052"/>
                <a:ext cx="3" cy="58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881" name="Rectangle 159"/>
              <p:cNvSpPr>
                <a:spLocks noChangeArrowheads="1"/>
              </p:cNvSpPr>
              <p:nvPr/>
            </p:nvSpPr>
            <p:spPr bwMode="auto">
              <a:xfrm>
                <a:off x="2508" y="1052"/>
                <a:ext cx="4" cy="58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882" name="Rectangle 160"/>
              <p:cNvSpPr>
                <a:spLocks noChangeArrowheads="1"/>
              </p:cNvSpPr>
              <p:nvPr/>
            </p:nvSpPr>
            <p:spPr bwMode="auto">
              <a:xfrm>
                <a:off x="2703" y="1052"/>
                <a:ext cx="4" cy="58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883" name="Rectangle 161"/>
              <p:cNvSpPr>
                <a:spLocks noChangeArrowheads="1"/>
              </p:cNvSpPr>
              <p:nvPr/>
            </p:nvSpPr>
            <p:spPr bwMode="auto">
              <a:xfrm>
                <a:off x="2964" y="1052"/>
                <a:ext cx="3" cy="58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884" name="Rectangle 162"/>
              <p:cNvSpPr>
                <a:spLocks noChangeArrowheads="1"/>
              </p:cNvSpPr>
              <p:nvPr/>
            </p:nvSpPr>
            <p:spPr bwMode="auto">
              <a:xfrm>
                <a:off x="3224" y="1052"/>
                <a:ext cx="3" cy="58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885" name="Rectangle 163"/>
              <p:cNvSpPr>
                <a:spLocks noChangeArrowheads="1"/>
              </p:cNvSpPr>
              <p:nvPr/>
            </p:nvSpPr>
            <p:spPr bwMode="auto">
              <a:xfrm>
                <a:off x="3484" y="1052"/>
                <a:ext cx="4" cy="58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886" name="Rectangle 164"/>
              <p:cNvSpPr>
                <a:spLocks noChangeArrowheads="1"/>
              </p:cNvSpPr>
              <p:nvPr/>
            </p:nvSpPr>
            <p:spPr bwMode="auto">
              <a:xfrm>
                <a:off x="3744" y="1052"/>
                <a:ext cx="4" cy="58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887" name="Rectangle 165"/>
              <p:cNvSpPr>
                <a:spLocks noChangeArrowheads="1"/>
              </p:cNvSpPr>
              <p:nvPr/>
            </p:nvSpPr>
            <p:spPr bwMode="auto">
              <a:xfrm>
                <a:off x="4005" y="1052"/>
                <a:ext cx="3" cy="58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888" name="Rectangle 166"/>
              <p:cNvSpPr>
                <a:spLocks noChangeArrowheads="1"/>
              </p:cNvSpPr>
              <p:nvPr/>
            </p:nvSpPr>
            <p:spPr bwMode="auto">
              <a:xfrm>
                <a:off x="4265" y="1052"/>
                <a:ext cx="3" cy="58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889" name="Rectangle 167"/>
              <p:cNvSpPr>
                <a:spLocks noChangeArrowheads="1"/>
              </p:cNvSpPr>
              <p:nvPr/>
            </p:nvSpPr>
            <p:spPr bwMode="auto">
              <a:xfrm>
                <a:off x="4525" y="1052"/>
                <a:ext cx="4" cy="58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890" name="Rectangle 168"/>
              <p:cNvSpPr>
                <a:spLocks noChangeArrowheads="1"/>
              </p:cNvSpPr>
              <p:nvPr/>
            </p:nvSpPr>
            <p:spPr bwMode="auto">
              <a:xfrm>
                <a:off x="5219" y="1052"/>
                <a:ext cx="4" cy="58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891" name="Rectangle 169"/>
              <p:cNvSpPr>
                <a:spLocks noChangeArrowheads="1"/>
              </p:cNvSpPr>
              <p:nvPr/>
            </p:nvSpPr>
            <p:spPr bwMode="auto">
              <a:xfrm>
                <a:off x="3866" y="1635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i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892" name="Rectangle 170"/>
              <p:cNvSpPr>
                <a:spLocks noChangeArrowheads="1"/>
              </p:cNvSpPr>
              <p:nvPr/>
            </p:nvSpPr>
            <p:spPr bwMode="auto">
              <a:xfrm>
                <a:off x="226" y="1632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893" name="Rectangle 171"/>
              <p:cNvSpPr>
                <a:spLocks noChangeArrowheads="1"/>
              </p:cNvSpPr>
              <p:nvPr/>
            </p:nvSpPr>
            <p:spPr bwMode="auto">
              <a:xfrm>
                <a:off x="575" y="1632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894" name="Rectangle 172"/>
              <p:cNvSpPr>
                <a:spLocks noChangeArrowheads="1"/>
              </p:cNvSpPr>
              <p:nvPr/>
            </p:nvSpPr>
            <p:spPr bwMode="auto">
              <a:xfrm>
                <a:off x="2183" y="1632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895" name="Rectangle 173"/>
              <p:cNvSpPr>
                <a:spLocks noChangeArrowheads="1"/>
              </p:cNvSpPr>
              <p:nvPr/>
            </p:nvSpPr>
            <p:spPr bwMode="auto">
              <a:xfrm>
                <a:off x="2508" y="1632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896" name="Rectangle 174"/>
              <p:cNvSpPr>
                <a:spLocks noChangeArrowheads="1"/>
              </p:cNvSpPr>
              <p:nvPr/>
            </p:nvSpPr>
            <p:spPr bwMode="auto">
              <a:xfrm>
                <a:off x="2512" y="1632"/>
                <a:ext cx="191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897" name="Rectangle 175"/>
              <p:cNvSpPr>
                <a:spLocks noChangeArrowheads="1"/>
              </p:cNvSpPr>
              <p:nvPr/>
            </p:nvSpPr>
            <p:spPr bwMode="auto">
              <a:xfrm>
                <a:off x="2703" y="1632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898" name="Rectangle 176"/>
              <p:cNvSpPr>
                <a:spLocks noChangeArrowheads="1"/>
              </p:cNvSpPr>
              <p:nvPr/>
            </p:nvSpPr>
            <p:spPr bwMode="auto">
              <a:xfrm>
                <a:off x="2707" y="1632"/>
                <a:ext cx="257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899" name="Rectangle 177"/>
              <p:cNvSpPr>
                <a:spLocks noChangeArrowheads="1"/>
              </p:cNvSpPr>
              <p:nvPr/>
            </p:nvSpPr>
            <p:spPr bwMode="auto">
              <a:xfrm>
                <a:off x="2964" y="1632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900" name="Rectangle 178"/>
              <p:cNvSpPr>
                <a:spLocks noChangeArrowheads="1"/>
              </p:cNvSpPr>
              <p:nvPr/>
            </p:nvSpPr>
            <p:spPr bwMode="auto">
              <a:xfrm>
                <a:off x="2967" y="1632"/>
                <a:ext cx="257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901" name="Rectangle 179"/>
              <p:cNvSpPr>
                <a:spLocks noChangeArrowheads="1"/>
              </p:cNvSpPr>
              <p:nvPr/>
            </p:nvSpPr>
            <p:spPr bwMode="auto">
              <a:xfrm>
                <a:off x="3224" y="1632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902" name="Rectangle 180"/>
              <p:cNvSpPr>
                <a:spLocks noChangeArrowheads="1"/>
              </p:cNvSpPr>
              <p:nvPr/>
            </p:nvSpPr>
            <p:spPr bwMode="auto">
              <a:xfrm>
                <a:off x="3227" y="1632"/>
                <a:ext cx="257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903" name="Rectangle 181"/>
              <p:cNvSpPr>
                <a:spLocks noChangeArrowheads="1"/>
              </p:cNvSpPr>
              <p:nvPr/>
            </p:nvSpPr>
            <p:spPr bwMode="auto">
              <a:xfrm>
                <a:off x="3484" y="1632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904" name="Rectangle 182"/>
              <p:cNvSpPr>
                <a:spLocks noChangeArrowheads="1"/>
              </p:cNvSpPr>
              <p:nvPr/>
            </p:nvSpPr>
            <p:spPr bwMode="auto">
              <a:xfrm>
                <a:off x="3488" y="1632"/>
                <a:ext cx="256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905" name="Rectangle 183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906" name="Rectangle 184"/>
              <p:cNvSpPr>
                <a:spLocks noChangeArrowheads="1"/>
              </p:cNvSpPr>
              <p:nvPr/>
            </p:nvSpPr>
            <p:spPr bwMode="auto">
              <a:xfrm>
                <a:off x="3748" y="1632"/>
                <a:ext cx="257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907" name="Rectangle 185"/>
              <p:cNvSpPr>
                <a:spLocks noChangeArrowheads="1"/>
              </p:cNvSpPr>
              <p:nvPr/>
            </p:nvSpPr>
            <p:spPr bwMode="auto">
              <a:xfrm>
                <a:off x="4005" y="1632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908" name="Rectangle 186"/>
              <p:cNvSpPr>
                <a:spLocks noChangeArrowheads="1"/>
              </p:cNvSpPr>
              <p:nvPr/>
            </p:nvSpPr>
            <p:spPr bwMode="auto">
              <a:xfrm>
                <a:off x="4008" y="1632"/>
                <a:ext cx="257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909" name="Rectangle 187"/>
              <p:cNvSpPr>
                <a:spLocks noChangeArrowheads="1"/>
              </p:cNvSpPr>
              <p:nvPr/>
            </p:nvSpPr>
            <p:spPr bwMode="auto">
              <a:xfrm>
                <a:off x="4265" y="1632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910" name="Rectangle 188"/>
              <p:cNvSpPr>
                <a:spLocks noChangeArrowheads="1"/>
              </p:cNvSpPr>
              <p:nvPr/>
            </p:nvSpPr>
            <p:spPr bwMode="auto">
              <a:xfrm>
                <a:off x="4268" y="1632"/>
                <a:ext cx="257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911" name="Rectangle 189"/>
              <p:cNvSpPr>
                <a:spLocks noChangeArrowheads="1"/>
              </p:cNvSpPr>
              <p:nvPr/>
            </p:nvSpPr>
            <p:spPr bwMode="auto">
              <a:xfrm>
                <a:off x="4525" y="1632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912" name="Rectangle 190"/>
              <p:cNvSpPr>
                <a:spLocks noChangeArrowheads="1"/>
              </p:cNvSpPr>
              <p:nvPr/>
            </p:nvSpPr>
            <p:spPr bwMode="auto">
              <a:xfrm>
                <a:off x="4529" y="1632"/>
                <a:ext cx="69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913" name="Rectangle 191"/>
              <p:cNvSpPr>
                <a:spLocks noChangeArrowheads="1"/>
              </p:cNvSpPr>
              <p:nvPr/>
            </p:nvSpPr>
            <p:spPr bwMode="auto">
              <a:xfrm>
                <a:off x="5219" y="1632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914" name="Rectangle 192"/>
              <p:cNvSpPr>
                <a:spLocks noChangeArrowheads="1"/>
              </p:cNvSpPr>
              <p:nvPr/>
            </p:nvSpPr>
            <p:spPr bwMode="auto">
              <a:xfrm>
                <a:off x="226" y="1635"/>
                <a:ext cx="3" cy="8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915" name="Rectangle 193"/>
              <p:cNvSpPr>
                <a:spLocks noChangeArrowheads="1"/>
              </p:cNvSpPr>
              <p:nvPr/>
            </p:nvSpPr>
            <p:spPr bwMode="auto">
              <a:xfrm>
                <a:off x="575" y="1635"/>
                <a:ext cx="3" cy="8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916" name="Rectangle 194"/>
              <p:cNvSpPr>
                <a:spLocks noChangeArrowheads="1"/>
              </p:cNvSpPr>
              <p:nvPr/>
            </p:nvSpPr>
            <p:spPr bwMode="auto">
              <a:xfrm>
                <a:off x="2183" y="1635"/>
                <a:ext cx="3" cy="8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917" name="Rectangle 195"/>
              <p:cNvSpPr>
                <a:spLocks noChangeArrowheads="1"/>
              </p:cNvSpPr>
              <p:nvPr/>
            </p:nvSpPr>
            <p:spPr bwMode="auto">
              <a:xfrm>
                <a:off x="2508" y="1635"/>
                <a:ext cx="4" cy="8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918" name="Rectangle 196"/>
              <p:cNvSpPr>
                <a:spLocks noChangeArrowheads="1"/>
              </p:cNvSpPr>
              <p:nvPr/>
            </p:nvSpPr>
            <p:spPr bwMode="auto">
              <a:xfrm>
                <a:off x="5219" y="1635"/>
                <a:ext cx="4" cy="8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919" name="Rectangle 197"/>
              <p:cNvSpPr>
                <a:spLocks noChangeArrowheads="1"/>
              </p:cNvSpPr>
              <p:nvPr/>
            </p:nvSpPr>
            <p:spPr bwMode="auto">
              <a:xfrm>
                <a:off x="2608" y="1719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920" name="Rectangle 198"/>
              <p:cNvSpPr>
                <a:spLocks noChangeArrowheads="1"/>
              </p:cNvSpPr>
              <p:nvPr/>
            </p:nvSpPr>
            <p:spPr bwMode="auto">
              <a:xfrm>
                <a:off x="2836" y="1719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921" name="Rectangle 199"/>
              <p:cNvSpPr>
                <a:spLocks noChangeArrowheads="1"/>
              </p:cNvSpPr>
              <p:nvPr/>
            </p:nvSpPr>
            <p:spPr bwMode="auto">
              <a:xfrm>
                <a:off x="3096" y="1719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922" name="Rectangle 200"/>
              <p:cNvSpPr>
                <a:spLocks noChangeArrowheads="1"/>
              </p:cNvSpPr>
              <p:nvPr/>
            </p:nvSpPr>
            <p:spPr bwMode="auto">
              <a:xfrm>
                <a:off x="3357" y="1719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923" name="Rectangle 201"/>
              <p:cNvSpPr>
                <a:spLocks noChangeArrowheads="1"/>
              </p:cNvSpPr>
              <p:nvPr/>
            </p:nvSpPr>
            <p:spPr bwMode="auto">
              <a:xfrm>
                <a:off x="3617" y="1719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924" name="Rectangle 202"/>
              <p:cNvSpPr>
                <a:spLocks noChangeArrowheads="1"/>
              </p:cNvSpPr>
              <p:nvPr/>
            </p:nvSpPr>
            <p:spPr bwMode="auto">
              <a:xfrm>
                <a:off x="3877" y="1719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925" name="Rectangle 203"/>
              <p:cNvSpPr>
                <a:spLocks noChangeArrowheads="1"/>
              </p:cNvSpPr>
              <p:nvPr/>
            </p:nvSpPr>
            <p:spPr bwMode="auto">
              <a:xfrm>
                <a:off x="4137" y="1719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926" name="Rectangle 204"/>
              <p:cNvSpPr>
                <a:spLocks noChangeArrowheads="1"/>
              </p:cNvSpPr>
              <p:nvPr/>
            </p:nvSpPr>
            <p:spPr bwMode="auto">
              <a:xfrm>
                <a:off x="4398" y="1719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927" name="Rectangle 205"/>
              <p:cNvSpPr>
                <a:spLocks noChangeArrowheads="1"/>
              </p:cNvSpPr>
              <p:nvPr/>
            </p:nvSpPr>
            <p:spPr bwMode="auto">
              <a:xfrm>
                <a:off x="4863" y="1719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928" name="Rectangle 206"/>
              <p:cNvSpPr>
                <a:spLocks noChangeArrowheads="1"/>
              </p:cNvSpPr>
              <p:nvPr/>
            </p:nvSpPr>
            <p:spPr bwMode="auto">
              <a:xfrm>
                <a:off x="4885" y="1719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929" name="Rectangle 207"/>
              <p:cNvSpPr>
                <a:spLocks noChangeArrowheads="1"/>
              </p:cNvSpPr>
              <p:nvPr/>
            </p:nvSpPr>
            <p:spPr bwMode="auto">
              <a:xfrm>
                <a:off x="226" y="1717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930" name="Rectangle 208"/>
              <p:cNvSpPr>
                <a:spLocks noChangeArrowheads="1"/>
              </p:cNvSpPr>
              <p:nvPr/>
            </p:nvSpPr>
            <p:spPr bwMode="auto">
              <a:xfrm>
                <a:off x="575" y="1717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931" name="Rectangle 209"/>
              <p:cNvSpPr>
                <a:spLocks noChangeArrowheads="1"/>
              </p:cNvSpPr>
              <p:nvPr/>
            </p:nvSpPr>
            <p:spPr bwMode="auto">
              <a:xfrm>
                <a:off x="2183" y="1717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932" name="Rectangle 210"/>
              <p:cNvSpPr>
                <a:spLocks noChangeArrowheads="1"/>
              </p:cNvSpPr>
              <p:nvPr/>
            </p:nvSpPr>
            <p:spPr bwMode="auto">
              <a:xfrm>
                <a:off x="2508" y="1717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21" name="Group 412"/>
            <p:cNvGrpSpPr>
              <a:grpSpLocks/>
            </p:cNvGrpSpPr>
            <p:nvPr/>
          </p:nvGrpSpPr>
          <p:grpSpPr bwMode="auto">
            <a:xfrm>
              <a:off x="200" y="1717"/>
              <a:ext cx="5090" cy="362"/>
              <a:chOff x="200" y="1717"/>
              <a:chExt cx="5090" cy="362"/>
            </a:xfrm>
          </p:grpSpPr>
          <p:sp>
            <p:nvSpPr>
              <p:cNvPr id="1533" name="Rectangle 212"/>
              <p:cNvSpPr>
                <a:spLocks noChangeArrowheads="1"/>
              </p:cNvSpPr>
              <p:nvPr/>
            </p:nvSpPr>
            <p:spPr bwMode="auto">
              <a:xfrm>
                <a:off x="2512" y="1717"/>
                <a:ext cx="191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34" name="Rectangle 213"/>
              <p:cNvSpPr>
                <a:spLocks noChangeArrowheads="1"/>
              </p:cNvSpPr>
              <p:nvPr/>
            </p:nvSpPr>
            <p:spPr bwMode="auto">
              <a:xfrm>
                <a:off x="2703" y="1717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35" name="Rectangle 214"/>
              <p:cNvSpPr>
                <a:spLocks noChangeArrowheads="1"/>
              </p:cNvSpPr>
              <p:nvPr/>
            </p:nvSpPr>
            <p:spPr bwMode="auto">
              <a:xfrm>
                <a:off x="2707" y="1717"/>
                <a:ext cx="257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36" name="Rectangle 215"/>
              <p:cNvSpPr>
                <a:spLocks noChangeArrowheads="1"/>
              </p:cNvSpPr>
              <p:nvPr/>
            </p:nvSpPr>
            <p:spPr bwMode="auto">
              <a:xfrm>
                <a:off x="2964" y="1717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37" name="Rectangle 216"/>
              <p:cNvSpPr>
                <a:spLocks noChangeArrowheads="1"/>
              </p:cNvSpPr>
              <p:nvPr/>
            </p:nvSpPr>
            <p:spPr bwMode="auto">
              <a:xfrm>
                <a:off x="2967" y="1717"/>
                <a:ext cx="257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38" name="Rectangle 217"/>
              <p:cNvSpPr>
                <a:spLocks noChangeArrowheads="1"/>
              </p:cNvSpPr>
              <p:nvPr/>
            </p:nvSpPr>
            <p:spPr bwMode="auto">
              <a:xfrm>
                <a:off x="3224" y="1717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39" name="Rectangle 218"/>
              <p:cNvSpPr>
                <a:spLocks noChangeArrowheads="1"/>
              </p:cNvSpPr>
              <p:nvPr/>
            </p:nvSpPr>
            <p:spPr bwMode="auto">
              <a:xfrm>
                <a:off x="3227" y="1717"/>
                <a:ext cx="257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40" name="Rectangle 219"/>
              <p:cNvSpPr>
                <a:spLocks noChangeArrowheads="1"/>
              </p:cNvSpPr>
              <p:nvPr/>
            </p:nvSpPr>
            <p:spPr bwMode="auto">
              <a:xfrm>
                <a:off x="3484" y="1717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41" name="Rectangle 220"/>
              <p:cNvSpPr>
                <a:spLocks noChangeArrowheads="1"/>
              </p:cNvSpPr>
              <p:nvPr/>
            </p:nvSpPr>
            <p:spPr bwMode="auto">
              <a:xfrm>
                <a:off x="3488" y="1717"/>
                <a:ext cx="256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42" name="Rectangle 221"/>
              <p:cNvSpPr>
                <a:spLocks noChangeArrowheads="1"/>
              </p:cNvSpPr>
              <p:nvPr/>
            </p:nvSpPr>
            <p:spPr bwMode="auto">
              <a:xfrm>
                <a:off x="3744" y="1717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43" name="Rectangle 222"/>
              <p:cNvSpPr>
                <a:spLocks noChangeArrowheads="1"/>
              </p:cNvSpPr>
              <p:nvPr/>
            </p:nvSpPr>
            <p:spPr bwMode="auto">
              <a:xfrm>
                <a:off x="3748" y="1717"/>
                <a:ext cx="257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44" name="Rectangle 223"/>
              <p:cNvSpPr>
                <a:spLocks noChangeArrowheads="1"/>
              </p:cNvSpPr>
              <p:nvPr/>
            </p:nvSpPr>
            <p:spPr bwMode="auto">
              <a:xfrm>
                <a:off x="4005" y="1717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45" name="Rectangle 224"/>
              <p:cNvSpPr>
                <a:spLocks noChangeArrowheads="1"/>
              </p:cNvSpPr>
              <p:nvPr/>
            </p:nvSpPr>
            <p:spPr bwMode="auto">
              <a:xfrm>
                <a:off x="4008" y="1717"/>
                <a:ext cx="257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46" name="Rectangle 225"/>
              <p:cNvSpPr>
                <a:spLocks noChangeArrowheads="1"/>
              </p:cNvSpPr>
              <p:nvPr/>
            </p:nvSpPr>
            <p:spPr bwMode="auto">
              <a:xfrm>
                <a:off x="4265" y="1717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47" name="Rectangle 226"/>
              <p:cNvSpPr>
                <a:spLocks noChangeArrowheads="1"/>
              </p:cNvSpPr>
              <p:nvPr/>
            </p:nvSpPr>
            <p:spPr bwMode="auto">
              <a:xfrm>
                <a:off x="4268" y="1717"/>
                <a:ext cx="257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48" name="Rectangle 227"/>
              <p:cNvSpPr>
                <a:spLocks noChangeArrowheads="1"/>
              </p:cNvSpPr>
              <p:nvPr/>
            </p:nvSpPr>
            <p:spPr bwMode="auto">
              <a:xfrm>
                <a:off x="4525" y="1717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49" name="Rectangle 228"/>
              <p:cNvSpPr>
                <a:spLocks noChangeArrowheads="1"/>
              </p:cNvSpPr>
              <p:nvPr/>
            </p:nvSpPr>
            <p:spPr bwMode="auto">
              <a:xfrm>
                <a:off x="4529" y="1717"/>
                <a:ext cx="69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50" name="Rectangle 229"/>
              <p:cNvSpPr>
                <a:spLocks noChangeArrowheads="1"/>
              </p:cNvSpPr>
              <p:nvPr/>
            </p:nvSpPr>
            <p:spPr bwMode="auto">
              <a:xfrm>
                <a:off x="5219" y="1717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51" name="Rectangle 230"/>
              <p:cNvSpPr>
                <a:spLocks noChangeArrowheads="1"/>
              </p:cNvSpPr>
              <p:nvPr/>
            </p:nvSpPr>
            <p:spPr bwMode="auto">
              <a:xfrm>
                <a:off x="226" y="1720"/>
                <a:ext cx="3" cy="8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52" name="Rectangle 231"/>
              <p:cNvSpPr>
                <a:spLocks noChangeArrowheads="1"/>
              </p:cNvSpPr>
              <p:nvPr/>
            </p:nvSpPr>
            <p:spPr bwMode="auto">
              <a:xfrm>
                <a:off x="226" y="1801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53" name="Rectangle 232"/>
              <p:cNvSpPr>
                <a:spLocks noChangeArrowheads="1"/>
              </p:cNvSpPr>
              <p:nvPr/>
            </p:nvSpPr>
            <p:spPr bwMode="auto">
              <a:xfrm>
                <a:off x="226" y="1801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54" name="Rectangle 233"/>
              <p:cNvSpPr>
                <a:spLocks noChangeArrowheads="1"/>
              </p:cNvSpPr>
              <p:nvPr/>
            </p:nvSpPr>
            <p:spPr bwMode="auto">
              <a:xfrm>
                <a:off x="229" y="1801"/>
                <a:ext cx="346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55" name="Rectangle 234"/>
              <p:cNvSpPr>
                <a:spLocks noChangeArrowheads="1"/>
              </p:cNvSpPr>
              <p:nvPr/>
            </p:nvSpPr>
            <p:spPr bwMode="auto">
              <a:xfrm>
                <a:off x="575" y="1720"/>
                <a:ext cx="3" cy="8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56" name="Rectangle 235"/>
              <p:cNvSpPr>
                <a:spLocks noChangeArrowheads="1"/>
              </p:cNvSpPr>
              <p:nvPr/>
            </p:nvSpPr>
            <p:spPr bwMode="auto">
              <a:xfrm>
                <a:off x="575" y="1801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57" name="Rectangle 236"/>
              <p:cNvSpPr>
                <a:spLocks noChangeArrowheads="1"/>
              </p:cNvSpPr>
              <p:nvPr/>
            </p:nvSpPr>
            <p:spPr bwMode="auto">
              <a:xfrm>
                <a:off x="578" y="1801"/>
                <a:ext cx="1605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58" name="Rectangle 237"/>
              <p:cNvSpPr>
                <a:spLocks noChangeArrowheads="1"/>
              </p:cNvSpPr>
              <p:nvPr/>
            </p:nvSpPr>
            <p:spPr bwMode="auto">
              <a:xfrm>
                <a:off x="2183" y="1720"/>
                <a:ext cx="3" cy="8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59" name="Rectangle 238"/>
              <p:cNvSpPr>
                <a:spLocks noChangeArrowheads="1"/>
              </p:cNvSpPr>
              <p:nvPr/>
            </p:nvSpPr>
            <p:spPr bwMode="auto">
              <a:xfrm>
                <a:off x="2183" y="1801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60" name="Rectangle 239"/>
              <p:cNvSpPr>
                <a:spLocks noChangeArrowheads="1"/>
              </p:cNvSpPr>
              <p:nvPr/>
            </p:nvSpPr>
            <p:spPr bwMode="auto">
              <a:xfrm>
                <a:off x="2186" y="1801"/>
                <a:ext cx="322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61" name="Rectangle 240"/>
              <p:cNvSpPr>
                <a:spLocks noChangeArrowheads="1"/>
              </p:cNvSpPr>
              <p:nvPr/>
            </p:nvSpPr>
            <p:spPr bwMode="auto">
              <a:xfrm>
                <a:off x="2508" y="1720"/>
                <a:ext cx="4" cy="8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62" name="Rectangle 241"/>
              <p:cNvSpPr>
                <a:spLocks noChangeArrowheads="1"/>
              </p:cNvSpPr>
              <p:nvPr/>
            </p:nvSpPr>
            <p:spPr bwMode="auto">
              <a:xfrm>
                <a:off x="2508" y="1801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63" name="Rectangle 242"/>
              <p:cNvSpPr>
                <a:spLocks noChangeArrowheads="1"/>
              </p:cNvSpPr>
              <p:nvPr/>
            </p:nvSpPr>
            <p:spPr bwMode="auto">
              <a:xfrm>
                <a:off x="2512" y="1801"/>
                <a:ext cx="191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64" name="Rectangle 243"/>
              <p:cNvSpPr>
                <a:spLocks noChangeArrowheads="1"/>
              </p:cNvSpPr>
              <p:nvPr/>
            </p:nvSpPr>
            <p:spPr bwMode="auto">
              <a:xfrm>
                <a:off x="2703" y="1720"/>
                <a:ext cx="4" cy="8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65" name="Rectangle 244"/>
              <p:cNvSpPr>
                <a:spLocks noChangeArrowheads="1"/>
              </p:cNvSpPr>
              <p:nvPr/>
            </p:nvSpPr>
            <p:spPr bwMode="auto">
              <a:xfrm>
                <a:off x="2703" y="1801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66" name="Rectangle 245"/>
              <p:cNvSpPr>
                <a:spLocks noChangeArrowheads="1"/>
              </p:cNvSpPr>
              <p:nvPr/>
            </p:nvSpPr>
            <p:spPr bwMode="auto">
              <a:xfrm>
                <a:off x="2707" y="1801"/>
                <a:ext cx="257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67" name="Rectangle 246"/>
              <p:cNvSpPr>
                <a:spLocks noChangeArrowheads="1"/>
              </p:cNvSpPr>
              <p:nvPr/>
            </p:nvSpPr>
            <p:spPr bwMode="auto">
              <a:xfrm>
                <a:off x="2964" y="1720"/>
                <a:ext cx="3" cy="8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68" name="Rectangle 247"/>
              <p:cNvSpPr>
                <a:spLocks noChangeArrowheads="1"/>
              </p:cNvSpPr>
              <p:nvPr/>
            </p:nvSpPr>
            <p:spPr bwMode="auto">
              <a:xfrm>
                <a:off x="2964" y="1801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69" name="Rectangle 248"/>
              <p:cNvSpPr>
                <a:spLocks noChangeArrowheads="1"/>
              </p:cNvSpPr>
              <p:nvPr/>
            </p:nvSpPr>
            <p:spPr bwMode="auto">
              <a:xfrm>
                <a:off x="2967" y="1801"/>
                <a:ext cx="257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70" name="Rectangle 249"/>
              <p:cNvSpPr>
                <a:spLocks noChangeArrowheads="1"/>
              </p:cNvSpPr>
              <p:nvPr/>
            </p:nvSpPr>
            <p:spPr bwMode="auto">
              <a:xfrm>
                <a:off x="3224" y="1720"/>
                <a:ext cx="3" cy="8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71" name="Rectangle 250"/>
              <p:cNvSpPr>
                <a:spLocks noChangeArrowheads="1"/>
              </p:cNvSpPr>
              <p:nvPr/>
            </p:nvSpPr>
            <p:spPr bwMode="auto">
              <a:xfrm>
                <a:off x="3224" y="1801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72" name="Rectangle 251"/>
              <p:cNvSpPr>
                <a:spLocks noChangeArrowheads="1"/>
              </p:cNvSpPr>
              <p:nvPr/>
            </p:nvSpPr>
            <p:spPr bwMode="auto">
              <a:xfrm>
                <a:off x="3227" y="1801"/>
                <a:ext cx="257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73" name="Rectangle 252"/>
              <p:cNvSpPr>
                <a:spLocks noChangeArrowheads="1"/>
              </p:cNvSpPr>
              <p:nvPr/>
            </p:nvSpPr>
            <p:spPr bwMode="auto">
              <a:xfrm>
                <a:off x="3484" y="1720"/>
                <a:ext cx="4" cy="8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74" name="Rectangle 253"/>
              <p:cNvSpPr>
                <a:spLocks noChangeArrowheads="1"/>
              </p:cNvSpPr>
              <p:nvPr/>
            </p:nvSpPr>
            <p:spPr bwMode="auto">
              <a:xfrm>
                <a:off x="3484" y="1801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75" name="Rectangle 254"/>
              <p:cNvSpPr>
                <a:spLocks noChangeArrowheads="1"/>
              </p:cNvSpPr>
              <p:nvPr/>
            </p:nvSpPr>
            <p:spPr bwMode="auto">
              <a:xfrm>
                <a:off x="3488" y="1801"/>
                <a:ext cx="256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76" name="Rectangle 255"/>
              <p:cNvSpPr>
                <a:spLocks noChangeArrowheads="1"/>
              </p:cNvSpPr>
              <p:nvPr/>
            </p:nvSpPr>
            <p:spPr bwMode="auto">
              <a:xfrm>
                <a:off x="3744" y="1720"/>
                <a:ext cx="4" cy="8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77" name="Rectangle 256"/>
              <p:cNvSpPr>
                <a:spLocks noChangeArrowheads="1"/>
              </p:cNvSpPr>
              <p:nvPr/>
            </p:nvSpPr>
            <p:spPr bwMode="auto">
              <a:xfrm>
                <a:off x="3744" y="1801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78" name="Rectangle 257"/>
              <p:cNvSpPr>
                <a:spLocks noChangeArrowheads="1"/>
              </p:cNvSpPr>
              <p:nvPr/>
            </p:nvSpPr>
            <p:spPr bwMode="auto">
              <a:xfrm>
                <a:off x="3748" y="1801"/>
                <a:ext cx="257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79" name="Rectangle 258"/>
              <p:cNvSpPr>
                <a:spLocks noChangeArrowheads="1"/>
              </p:cNvSpPr>
              <p:nvPr/>
            </p:nvSpPr>
            <p:spPr bwMode="auto">
              <a:xfrm>
                <a:off x="4005" y="1720"/>
                <a:ext cx="3" cy="8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80" name="Rectangle 259"/>
              <p:cNvSpPr>
                <a:spLocks noChangeArrowheads="1"/>
              </p:cNvSpPr>
              <p:nvPr/>
            </p:nvSpPr>
            <p:spPr bwMode="auto">
              <a:xfrm>
                <a:off x="4005" y="1801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81" name="Rectangle 260"/>
              <p:cNvSpPr>
                <a:spLocks noChangeArrowheads="1"/>
              </p:cNvSpPr>
              <p:nvPr/>
            </p:nvSpPr>
            <p:spPr bwMode="auto">
              <a:xfrm>
                <a:off x="4008" y="1801"/>
                <a:ext cx="257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82" name="Rectangle 261"/>
              <p:cNvSpPr>
                <a:spLocks noChangeArrowheads="1"/>
              </p:cNvSpPr>
              <p:nvPr/>
            </p:nvSpPr>
            <p:spPr bwMode="auto">
              <a:xfrm>
                <a:off x="4265" y="1720"/>
                <a:ext cx="3" cy="8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83" name="Rectangle 262"/>
              <p:cNvSpPr>
                <a:spLocks noChangeArrowheads="1"/>
              </p:cNvSpPr>
              <p:nvPr/>
            </p:nvSpPr>
            <p:spPr bwMode="auto">
              <a:xfrm>
                <a:off x="4265" y="1801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84" name="Rectangle 263"/>
              <p:cNvSpPr>
                <a:spLocks noChangeArrowheads="1"/>
              </p:cNvSpPr>
              <p:nvPr/>
            </p:nvSpPr>
            <p:spPr bwMode="auto">
              <a:xfrm>
                <a:off x="4268" y="1801"/>
                <a:ext cx="257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85" name="Rectangle 264"/>
              <p:cNvSpPr>
                <a:spLocks noChangeArrowheads="1"/>
              </p:cNvSpPr>
              <p:nvPr/>
            </p:nvSpPr>
            <p:spPr bwMode="auto">
              <a:xfrm>
                <a:off x="4525" y="1720"/>
                <a:ext cx="4" cy="8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86" name="Rectangle 265"/>
              <p:cNvSpPr>
                <a:spLocks noChangeArrowheads="1"/>
              </p:cNvSpPr>
              <p:nvPr/>
            </p:nvSpPr>
            <p:spPr bwMode="auto">
              <a:xfrm>
                <a:off x="4525" y="1801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87" name="Rectangle 266"/>
              <p:cNvSpPr>
                <a:spLocks noChangeArrowheads="1"/>
              </p:cNvSpPr>
              <p:nvPr/>
            </p:nvSpPr>
            <p:spPr bwMode="auto">
              <a:xfrm>
                <a:off x="4529" y="1801"/>
                <a:ext cx="69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88" name="Rectangle 267"/>
              <p:cNvSpPr>
                <a:spLocks noChangeArrowheads="1"/>
              </p:cNvSpPr>
              <p:nvPr/>
            </p:nvSpPr>
            <p:spPr bwMode="auto">
              <a:xfrm>
                <a:off x="5219" y="1720"/>
                <a:ext cx="4" cy="8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89" name="Rectangle 268"/>
              <p:cNvSpPr>
                <a:spLocks noChangeArrowheads="1"/>
              </p:cNvSpPr>
              <p:nvPr/>
            </p:nvSpPr>
            <p:spPr bwMode="auto">
              <a:xfrm>
                <a:off x="5219" y="1801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90" name="Rectangle 269"/>
              <p:cNvSpPr>
                <a:spLocks noChangeArrowheads="1"/>
              </p:cNvSpPr>
              <p:nvPr/>
            </p:nvSpPr>
            <p:spPr bwMode="auto">
              <a:xfrm>
                <a:off x="5219" y="1801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91" name="Rectangle 270"/>
              <p:cNvSpPr>
                <a:spLocks noChangeArrowheads="1"/>
              </p:cNvSpPr>
              <p:nvPr/>
            </p:nvSpPr>
            <p:spPr bwMode="auto">
              <a:xfrm>
                <a:off x="200" y="1744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592" name="Rectangle 271"/>
              <p:cNvSpPr>
                <a:spLocks noChangeArrowheads="1"/>
              </p:cNvSpPr>
              <p:nvPr/>
            </p:nvSpPr>
            <p:spPr bwMode="auto">
              <a:xfrm>
                <a:off x="381" y="1812"/>
                <a:ext cx="80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1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593" name="Rectangle 272"/>
              <p:cNvSpPr>
                <a:spLocks noChangeArrowheads="1"/>
              </p:cNvSpPr>
              <p:nvPr/>
            </p:nvSpPr>
            <p:spPr bwMode="auto">
              <a:xfrm>
                <a:off x="424" y="1812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594" name="Rectangle 273"/>
              <p:cNvSpPr>
                <a:spLocks noChangeArrowheads="1"/>
              </p:cNvSpPr>
              <p:nvPr/>
            </p:nvSpPr>
            <p:spPr bwMode="auto">
              <a:xfrm>
                <a:off x="1359" y="1812"/>
                <a:ext cx="80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2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595" name="Rectangle 274"/>
              <p:cNvSpPr>
                <a:spLocks noChangeArrowheads="1"/>
              </p:cNvSpPr>
              <p:nvPr/>
            </p:nvSpPr>
            <p:spPr bwMode="auto">
              <a:xfrm>
                <a:off x="1402" y="1812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596" name="Rectangle 275"/>
              <p:cNvSpPr>
                <a:spLocks noChangeArrowheads="1"/>
              </p:cNvSpPr>
              <p:nvPr/>
            </p:nvSpPr>
            <p:spPr bwMode="auto">
              <a:xfrm>
                <a:off x="2326" y="1812"/>
                <a:ext cx="80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3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597" name="Rectangle 276"/>
              <p:cNvSpPr>
                <a:spLocks noChangeArrowheads="1"/>
              </p:cNvSpPr>
              <p:nvPr/>
            </p:nvSpPr>
            <p:spPr bwMode="auto">
              <a:xfrm>
                <a:off x="2369" y="1812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598" name="Rectangle 277"/>
              <p:cNvSpPr>
                <a:spLocks noChangeArrowheads="1"/>
              </p:cNvSpPr>
              <p:nvPr/>
            </p:nvSpPr>
            <p:spPr bwMode="auto">
              <a:xfrm>
                <a:off x="2586" y="1812"/>
                <a:ext cx="80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4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599" name="Rectangle 278"/>
              <p:cNvSpPr>
                <a:spLocks noChangeArrowheads="1"/>
              </p:cNvSpPr>
              <p:nvPr/>
            </p:nvSpPr>
            <p:spPr bwMode="auto">
              <a:xfrm>
                <a:off x="2630" y="1812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600" name="Rectangle 279"/>
              <p:cNvSpPr>
                <a:spLocks noChangeArrowheads="1"/>
              </p:cNvSpPr>
              <p:nvPr/>
            </p:nvSpPr>
            <p:spPr bwMode="auto">
              <a:xfrm>
                <a:off x="2814" y="1812"/>
                <a:ext cx="80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5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601" name="Rectangle 280"/>
              <p:cNvSpPr>
                <a:spLocks noChangeArrowheads="1"/>
              </p:cNvSpPr>
              <p:nvPr/>
            </p:nvSpPr>
            <p:spPr bwMode="auto">
              <a:xfrm>
                <a:off x="2858" y="1812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602" name="Rectangle 281"/>
              <p:cNvSpPr>
                <a:spLocks noChangeArrowheads="1"/>
              </p:cNvSpPr>
              <p:nvPr/>
            </p:nvSpPr>
            <p:spPr bwMode="auto">
              <a:xfrm>
                <a:off x="3075" y="1812"/>
                <a:ext cx="80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6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603" name="Rectangle 282"/>
              <p:cNvSpPr>
                <a:spLocks noChangeArrowheads="1"/>
              </p:cNvSpPr>
              <p:nvPr/>
            </p:nvSpPr>
            <p:spPr bwMode="auto">
              <a:xfrm>
                <a:off x="3118" y="1812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604" name="Rectangle 283"/>
              <p:cNvSpPr>
                <a:spLocks noChangeArrowheads="1"/>
              </p:cNvSpPr>
              <p:nvPr/>
            </p:nvSpPr>
            <p:spPr bwMode="auto">
              <a:xfrm>
                <a:off x="3335" y="1812"/>
                <a:ext cx="80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7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605" name="Rectangle 284"/>
              <p:cNvSpPr>
                <a:spLocks noChangeArrowheads="1"/>
              </p:cNvSpPr>
              <p:nvPr/>
            </p:nvSpPr>
            <p:spPr bwMode="auto">
              <a:xfrm>
                <a:off x="3378" y="1812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606" name="Rectangle 285"/>
              <p:cNvSpPr>
                <a:spLocks noChangeArrowheads="1"/>
              </p:cNvSpPr>
              <p:nvPr/>
            </p:nvSpPr>
            <p:spPr bwMode="auto">
              <a:xfrm>
                <a:off x="3595" y="1812"/>
                <a:ext cx="80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8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607" name="Rectangle 286"/>
              <p:cNvSpPr>
                <a:spLocks noChangeArrowheads="1"/>
              </p:cNvSpPr>
              <p:nvPr/>
            </p:nvSpPr>
            <p:spPr bwMode="auto">
              <a:xfrm>
                <a:off x="3639" y="1812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608" name="Rectangle 287"/>
              <p:cNvSpPr>
                <a:spLocks noChangeArrowheads="1"/>
              </p:cNvSpPr>
              <p:nvPr/>
            </p:nvSpPr>
            <p:spPr bwMode="auto">
              <a:xfrm>
                <a:off x="3855" y="1812"/>
                <a:ext cx="80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9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609" name="Rectangle 288"/>
              <p:cNvSpPr>
                <a:spLocks noChangeArrowheads="1"/>
              </p:cNvSpPr>
              <p:nvPr/>
            </p:nvSpPr>
            <p:spPr bwMode="auto">
              <a:xfrm>
                <a:off x="3899" y="1812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610" name="Rectangle 289"/>
              <p:cNvSpPr>
                <a:spLocks noChangeArrowheads="1"/>
              </p:cNvSpPr>
              <p:nvPr/>
            </p:nvSpPr>
            <p:spPr bwMode="auto">
              <a:xfrm>
                <a:off x="4094" y="1812"/>
                <a:ext cx="80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1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611" name="Rectangle 290"/>
              <p:cNvSpPr>
                <a:spLocks noChangeArrowheads="1"/>
              </p:cNvSpPr>
              <p:nvPr/>
            </p:nvSpPr>
            <p:spPr bwMode="auto">
              <a:xfrm>
                <a:off x="4137" y="1812"/>
                <a:ext cx="80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0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612" name="Rectangle 291"/>
              <p:cNvSpPr>
                <a:spLocks noChangeArrowheads="1"/>
              </p:cNvSpPr>
              <p:nvPr/>
            </p:nvSpPr>
            <p:spPr bwMode="auto">
              <a:xfrm>
                <a:off x="4181" y="1812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613" name="Rectangle 292"/>
              <p:cNvSpPr>
                <a:spLocks noChangeArrowheads="1"/>
              </p:cNvSpPr>
              <p:nvPr/>
            </p:nvSpPr>
            <p:spPr bwMode="auto">
              <a:xfrm>
                <a:off x="4354" y="1812"/>
                <a:ext cx="123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11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614" name="Rectangle 293"/>
              <p:cNvSpPr>
                <a:spLocks noChangeArrowheads="1"/>
              </p:cNvSpPr>
              <p:nvPr/>
            </p:nvSpPr>
            <p:spPr bwMode="auto">
              <a:xfrm>
                <a:off x="4441" y="1812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615" name="Rectangle 294"/>
              <p:cNvSpPr>
                <a:spLocks noChangeArrowheads="1"/>
              </p:cNvSpPr>
              <p:nvPr/>
            </p:nvSpPr>
            <p:spPr bwMode="auto">
              <a:xfrm>
                <a:off x="4842" y="1812"/>
                <a:ext cx="123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12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616" name="Rectangle 295"/>
              <p:cNvSpPr>
                <a:spLocks noChangeArrowheads="1"/>
              </p:cNvSpPr>
              <p:nvPr/>
            </p:nvSpPr>
            <p:spPr bwMode="auto">
              <a:xfrm>
                <a:off x="4928" y="1812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617" name="Rectangle 296"/>
              <p:cNvSpPr>
                <a:spLocks noChangeArrowheads="1"/>
              </p:cNvSpPr>
              <p:nvPr/>
            </p:nvSpPr>
            <p:spPr bwMode="auto">
              <a:xfrm>
                <a:off x="575" y="1809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18" name="Rectangle 297"/>
              <p:cNvSpPr>
                <a:spLocks noChangeArrowheads="1"/>
              </p:cNvSpPr>
              <p:nvPr/>
            </p:nvSpPr>
            <p:spPr bwMode="auto">
              <a:xfrm>
                <a:off x="2183" y="1809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19" name="Rectangle 298"/>
              <p:cNvSpPr>
                <a:spLocks noChangeArrowheads="1"/>
              </p:cNvSpPr>
              <p:nvPr/>
            </p:nvSpPr>
            <p:spPr bwMode="auto">
              <a:xfrm>
                <a:off x="2508" y="1809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20" name="Rectangle 299"/>
              <p:cNvSpPr>
                <a:spLocks noChangeArrowheads="1"/>
              </p:cNvSpPr>
              <p:nvPr/>
            </p:nvSpPr>
            <p:spPr bwMode="auto">
              <a:xfrm>
                <a:off x="2703" y="1809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21" name="Rectangle 300"/>
              <p:cNvSpPr>
                <a:spLocks noChangeArrowheads="1"/>
              </p:cNvSpPr>
              <p:nvPr/>
            </p:nvSpPr>
            <p:spPr bwMode="auto">
              <a:xfrm>
                <a:off x="2964" y="1809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22" name="Rectangle 301"/>
              <p:cNvSpPr>
                <a:spLocks noChangeArrowheads="1"/>
              </p:cNvSpPr>
              <p:nvPr/>
            </p:nvSpPr>
            <p:spPr bwMode="auto">
              <a:xfrm>
                <a:off x="3224" y="1809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23" name="Rectangle 302"/>
              <p:cNvSpPr>
                <a:spLocks noChangeArrowheads="1"/>
              </p:cNvSpPr>
              <p:nvPr/>
            </p:nvSpPr>
            <p:spPr bwMode="auto">
              <a:xfrm>
                <a:off x="3484" y="1809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24" name="Rectangle 303"/>
              <p:cNvSpPr>
                <a:spLocks noChangeArrowheads="1"/>
              </p:cNvSpPr>
              <p:nvPr/>
            </p:nvSpPr>
            <p:spPr bwMode="auto">
              <a:xfrm>
                <a:off x="3744" y="1809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25" name="Rectangle 304"/>
              <p:cNvSpPr>
                <a:spLocks noChangeArrowheads="1"/>
              </p:cNvSpPr>
              <p:nvPr/>
            </p:nvSpPr>
            <p:spPr bwMode="auto">
              <a:xfrm>
                <a:off x="4005" y="1809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26" name="Rectangle 305"/>
              <p:cNvSpPr>
                <a:spLocks noChangeArrowheads="1"/>
              </p:cNvSpPr>
              <p:nvPr/>
            </p:nvSpPr>
            <p:spPr bwMode="auto">
              <a:xfrm>
                <a:off x="4265" y="1809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27" name="Rectangle 306"/>
              <p:cNvSpPr>
                <a:spLocks noChangeArrowheads="1"/>
              </p:cNvSpPr>
              <p:nvPr/>
            </p:nvSpPr>
            <p:spPr bwMode="auto">
              <a:xfrm>
                <a:off x="4525" y="1809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28" name="Rectangle 307"/>
              <p:cNvSpPr>
                <a:spLocks noChangeArrowheads="1"/>
              </p:cNvSpPr>
              <p:nvPr/>
            </p:nvSpPr>
            <p:spPr bwMode="auto">
              <a:xfrm>
                <a:off x="4525" y="1809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29" name="Rectangle 308"/>
              <p:cNvSpPr>
                <a:spLocks noChangeArrowheads="1"/>
              </p:cNvSpPr>
              <p:nvPr/>
            </p:nvSpPr>
            <p:spPr bwMode="auto">
              <a:xfrm>
                <a:off x="4529" y="1809"/>
                <a:ext cx="712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30" name="Rectangle 309"/>
              <p:cNvSpPr>
                <a:spLocks noChangeArrowheads="1"/>
              </p:cNvSpPr>
              <p:nvPr/>
            </p:nvSpPr>
            <p:spPr bwMode="auto">
              <a:xfrm>
                <a:off x="5241" y="1809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31" name="Rectangle 310"/>
              <p:cNvSpPr>
                <a:spLocks noChangeArrowheads="1"/>
              </p:cNvSpPr>
              <p:nvPr/>
            </p:nvSpPr>
            <p:spPr bwMode="auto">
              <a:xfrm>
                <a:off x="5241" y="1809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32" name="Rectangle 311"/>
              <p:cNvSpPr>
                <a:spLocks noChangeArrowheads="1"/>
              </p:cNvSpPr>
              <p:nvPr/>
            </p:nvSpPr>
            <p:spPr bwMode="auto">
              <a:xfrm>
                <a:off x="226" y="1812"/>
                <a:ext cx="3" cy="8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33" name="Rectangle 312"/>
              <p:cNvSpPr>
                <a:spLocks noChangeArrowheads="1"/>
              </p:cNvSpPr>
              <p:nvPr/>
            </p:nvSpPr>
            <p:spPr bwMode="auto">
              <a:xfrm>
                <a:off x="575" y="1812"/>
                <a:ext cx="3" cy="8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34" name="Rectangle 313"/>
              <p:cNvSpPr>
                <a:spLocks noChangeArrowheads="1"/>
              </p:cNvSpPr>
              <p:nvPr/>
            </p:nvSpPr>
            <p:spPr bwMode="auto">
              <a:xfrm>
                <a:off x="2183" y="1812"/>
                <a:ext cx="3" cy="8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35" name="Rectangle 314"/>
              <p:cNvSpPr>
                <a:spLocks noChangeArrowheads="1"/>
              </p:cNvSpPr>
              <p:nvPr/>
            </p:nvSpPr>
            <p:spPr bwMode="auto">
              <a:xfrm>
                <a:off x="2508" y="1812"/>
                <a:ext cx="4" cy="8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36" name="Rectangle 315"/>
              <p:cNvSpPr>
                <a:spLocks noChangeArrowheads="1"/>
              </p:cNvSpPr>
              <p:nvPr/>
            </p:nvSpPr>
            <p:spPr bwMode="auto">
              <a:xfrm>
                <a:off x="2703" y="1812"/>
                <a:ext cx="4" cy="8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37" name="Rectangle 316"/>
              <p:cNvSpPr>
                <a:spLocks noChangeArrowheads="1"/>
              </p:cNvSpPr>
              <p:nvPr/>
            </p:nvSpPr>
            <p:spPr bwMode="auto">
              <a:xfrm>
                <a:off x="2964" y="1812"/>
                <a:ext cx="3" cy="8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38" name="Rectangle 317"/>
              <p:cNvSpPr>
                <a:spLocks noChangeArrowheads="1"/>
              </p:cNvSpPr>
              <p:nvPr/>
            </p:nvSpPr>
            <p:spPr bwMode="auto">
              <a:xfrm>
                <a:off x="3224" y="1812"/>
                <a:ext cx="3" cy="8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39" name="Rectangle 318"/>
              <p:cNvSpPr>
                <a:spLocks noChangeArrowheads="1"/>
              </p:cNvSpPr>
              <p:nvPr/>
            </p:nvSpPr>
            <p:spPr bwMode="auto">
              <a:xfrm>
                <a:off x="3484" y="1812"/>
                <a:ext cx="4" cy="8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40" name="Rectangle 319"/>
              <p:cNvSpPr>
                <a:spLocks noChangeArrowheads="1"/>
              </p:cNvSpPr>
              <p:nvPr/>
            </p:nvSpPr>
            <p:spPr bwMode="auto">
              <a:xfrm>
                <a:off x="3744" y="1812"/>
                <a:ext cx="4" cy="8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41" name="Rectangle 320"/>
              <p:cNvSpPr>
                <a:spLocks noChangeArrowheads="1"/>
              </p:cNvSpPr>
              <p:nvPr/>
            </p:nvSpPr>
            <p:spPr bwMode="auto">
              <a:xfrm>
                <a:off x="4005" y="1812"/>
                <a:ext cx="3" cy="8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42" name="Rectangle 321"/>
              <p:cNvSpPr>
                <a:spLocks noChangeArrowheads="1"/>
              </p:cNvSpPr>
              <p:nvPr/>
            </p:nvSpPr>
            <p:spPr bwMode="auto">
              <a:xfrm>
                <a:off x="4265" y="1812"/>
                <a:ext cx="3" cy="8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43" name="Rectangle 322"/>
              <p:cNvSpPr>
                <a:spLocks noChangeArrowheads="1"/>
              </p:cNvSpPr>
              <p:nvPr/>
            </p:nvSpPr>
            <p:spPr bwMode="auto">
              <a:xfrm>
                <a:off x="4525" y="1812"/>
                <a:ext cx="4" cy="8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44" name="Rectangle 323"/>
              <p:cNvSpPr>
                <a:spLocks noChangeArrowheads="1"/>
              </p:cNvSpPr>
              <p:nvPr/>
            </p:nvSpPr>
            <p:spPr bwMode="auto">
              <a:xfrm>
                <a:off x="5241" y="1812"/>
                <a:ext cx="3" cy="8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45" name="Rectangle 324"/>
              <p:cNvSpPr>
                <a:spLocks noChangeArrowheads="1"/>
              </p:cNvSpPr>
              <p:nvPr/>
            </p:nvSpPr>
            <p:spPr bwMode="auto">
              <a:xfrm>
                <a:off x="230" y="1896"/>
                <a:ext cx="1953" cy="8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46" name="Rectangle 325"/>
              <p:cNvSpPr>
                <a:spLocks noChangeArrowheads="1"/>
              </p:cNvSpPr>
              <p:nvPr/>
            </p:nvSpPr>
            <p:spPr bwMode="auto">
              <a:xfrm>
                <a:off x="235" y="1896"/>
                <a:ext cx="1944" cy="8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47" name="Rectangle 326"/>
              <p:cNvSpPr>
                <a:spLocks noChangeArrowheads="1"/>
              </p:cNvSpPr>
              <p:nvPr/>
            </p:nvSpPr>
            <p:spPr bwMode="auto">
              <a:xfrm>
                <a:off x="235" y="1897"/>
                <a:ext cx="261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b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Блок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648" name="Rectangle 327"/>
              <p:cNvSpPr>
                <a:spLocks noChangeArrowheads="1"/>
              </p:cNvSpPr>
              <p:nvPr/>
            </p:nvSpPr>
            <p:spPr bwMode="auto">
              <a:xfrm>
                <a:off x="457" y="1897"/>
                <a:ext cx="103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b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1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649" name="Rectangle 328"/>
              <p:cNvSpPr>
                <a:spLocks noChangeArrowheads="1"/>
              </p:cNvSpPr>
              <p:nvPr/>
            </p:nvSpPr>
            <p:spPr bwMode="auto">
              <a:xfrm>
                <a:off x="522" y="1897"/>
                <a:ext cx="341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b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Дисцип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650" name="Rectangle 329"/>
              <p:cNvSpPr>
                <a:spLocks noChangeArrowheads="1"/>
              </p:cNvSpPr>
              <p:nvPr/>
            </p:nvSpPr>
            <p:spPr bwMode="auto">
              <a:xfrm>
                <a:off x="820" y="1897"/>
                <a:ext cx="631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b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лины (модули)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651" name="Rectangle 330"/>
              <p:cNvSpPr>
                <a:spLocks noChangeArrowheads="1"/>
              </p:cNvSpPr>
              <p:nvPr/>
            </p:nvSpPr>
            <p:spPr bwMode="auto">
              <a:xfrm>
                <a:off x="1403" y="1897"/>
                <a:ext cx="59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b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652" name="Rectangle 331"/>
              <p:cNvSpPr>
                <a:spLocks noChangeArrowheads="1"/>
              </p:cNvSpPr>
              <p:nvPr/>
            </p:nvSpPr>
            <p:spPr bwMode="auto">
              <a:xfrm>
                <a:off x="2185" y="1896"/>
                <a:ext cx="323" cy="8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53" name="Rectangle 332"/>
              <p:cNvSpPr>
                <a:spLocks noChangeArrowheads="1"/>
              </p:cNvSpPr>
              <p:nvPr/>
            </p:nvSpPr>
            <p:spPr bwMode="auto">
              <a:xfrm>
                <a:off x="2192" y="1896"/>
                <a:ext cx="312" cy="8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54" name="Rectangle 333"/>
              <p:cNvSpPr>
                <a:spLocks noChangeArrowheads="1"/>
              </p:cNvSpPr>
              <p:nvPr/>
            </p:nvSpPr>
            <p:spPr bwMode="auto">
              <a:xfrm>
                <a:off x="2348" y="1897"/>
                <a:ext cx="59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b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655" name="Rectangle 334"/>
              <p:cNvSpPr>
                <a:spLocks noChangeArrowheads="1"/>
              </p:cNvSpPr>
              <p:nvPr/>
            </p:nvSpPr>
            <p:spPr bwMode="auto">
              <a:xfrm>
                <a:off x="2510" y="1896"/>
                <a:ext cx="193" cy="8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56" name="Rectangle 335"/>
              <p:cNvSpPr>
                <a:spLocks noChangeArrowheads="1"/>
              </p:cNvSpPr>
              <p:nvPr/>
            </p:nvSpPr>
            <p:spPr bwMode="auto">
              <a:xfrm>
                <a:off x="2517" y="1896"/>
                <a:ext cx="182" cy="8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57" name="Rectangle 336"/>
              <p:cNvSpPr>
                <a:spLocks noChangeArrowheads="1"/>
              </p:cNvSpPr>
              <p:nvPr/>
            </p:nvSpPr>
            <p:spPr bwMode="auto">
              <a:xfrm>
                <a:off x="2608" y="1898"/>
                <a:ext cx="58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b="1" i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658" name="Rectangle 337"/>
              <p:cNvSpPr>
                <a:spLocks noChangeArrowheads="1"/>
              </p:cNvSpPr>
              <p:nvPr/>
            </p:nvSpPr>
            <p:spPr bwMode="auto">
              <a:xfrm>
                <a:off x="2705" y="1896"/>
                <a:ext cx="259" cy="8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59" name="Rectangle 338"/>
              <p:cNvSpPr>
                <a:spLocks noChangeArrowheads="1"/>
              </p:cNvSpPr>
              <p:nvPr/>
            </p:nvSpPr>
            <p:spPr bwMode="auto">
              <a:xfrm>
                <a:off x="2712" y="1896"/>
                <a:ext cx="247" cy="8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60" name="Rectangle 339"/>
              <p:cNvSpPr>
                <a:spLocks noChangeArrowheads="1"/>
              </p:cNvSpPr>
              <p:nvPr/>
            </p:nvSpPr>
            <p:spPr bwMode="auto">
              <a:xfrm>
                <a:off x="2836" y="1898"/>
                <a:ext cx="58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b="1" i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661" name="Rectangle 340"/>
              <p:cNvSpPr>
                <a:spLocks noChangeArrowheads="1"/>
              </p:cNvSpPr>
              <p:nvPr/>
            </p:nvSpPr>
            <p:spPr bwMode="auto">
              <a:xfrm>
                <a:off x="2965" y="1896"/>
                <a:ext cx="259" cy="8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62" name="Rectangle 341"/>
              <p:cNvSpPr>
                <a:spLocks noChangeArrowheads="1"/>
              </p:cNvSpPr>
              <p:nvPr/>
            </p:nvSpPr>
            <p:spPr bwMode="auto">
              <a:xfrm>
                <a:off x="2972" y="1896"/>
                <a:ext cx="248" cy="8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63" name="Rectangle 342"/>
              <p:cNvSpPr>
                <a:spLocks noChangeArrowheads="1"/>
              </p:cNvSpPr>
              <p:nvPr/>
            </p:nvSpPr>
            <p:spPr bwMode="auto">
              <a:xfrm>
                <a:off x="3096" y="1898"/>
                <a:ext cx="58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b="1" i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664" name="Rectangle 343"/>
              <p:cNvSpPr>
                <a:spLocks noChangeArrowheads="1"/>
              </p:cNvSpPr>
              <p:nvPr/>
            </p:nvSpPr>
            <p:spPr bwMode="auto">
              <a:xfrm>
                <a:off x="3226" y="1896"/>
                <a:ext cx="258" cy="8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65" name="Rectangle 344"/>
              <p:cNvSpPr>
                <a:spLocks noChangeArrowheads="1"/>
              </p:cNvSpPr>
              <p:nvPr/>
            </p:nvSpPr>
            <p:spPr bwMode="auto">
              <a:xfrm>
                <a:off x="3233" y="1896"/>
                <a:ext cx="247" cy="8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66" name="Rectangle 345"/>
              <p:cNvSpPr>
                <a:spLocks noChangeArrowheads="1"/>
              </p:cNvSpPr>
              <p:nvPr/>
            </p:nvSpPr>
            <p:spPr bwMode="auto">
              <a:xfrm>
                <a:off x="3357" y="1898"/>
                <a:ext cx="58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b="1" i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667" name="Rectangle 346"/>
              <p:cNvSpPr>
                <a:spLocks noChangeArrowheads="1"/>
              </p:cNvSpPr>
              <p:nvPr/>
            </p:nvSpPr>
            <p:spPr bwMode="auto">
              <a:xfrm>
                <a:off x="3486" y="1896"/>
                <a:ext cx="258" cy="8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68" name="Rectangle 347"/>
              <p:cNvSpPr>
                <a:spLocks noChangeArrowheads="1"/>
              </p:cNvSpPr>
              <p:nvPr/>
            </p:nvSpPr>
            <p:spPr bwMode="auto">
              <a:xfrm>
                <a:off x="3493" y="1896"/>
                <a:ext cx="247" cy="8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69" name="Rectangle 348"/>
              <p:cNvSpPr>
                <a:spLocks noChangeArrowheads="1"/>
              </p:cNvSpPr>
              <p:nvPr/>
            </p:nvSpPr>
            <p:spPr bwMode="auto">
              <a:xfrm>
                <a:off x="3617" y="1898"/>
                <a:ext cx="58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b="1" i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670" name="Rectangle 349"/>
              <p:cNvSpPr>
                <a:spLocks noChangeArrowheads="1"/>
              </p:cNvSpPr>
              <p:nvPr/>
            </p:nvSpPr>
            <p:spPr bwMode="auto">
              <a:xfrm>
                <a:off x="3746" y="1896"/>
                <a:ext cx="259" cy="8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71" name="Rectangle 350"/>
              <p:cNvSpPr>
                <a:spLocks noChangeArrowheads="1"/>
              </p:cNvSpPr>
              <p:nvPr/>
            </p:nvSpPr>
            <p:spPr bwMode="auto">
              <a:xfrm>
                <a:off x="3753" y="1896"/>
                <a:ext cx="247" cy="8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72" name="Rectangle 351"/>
              <p:cNvSpPr>
                <a:spLocks noChangeArrowheads="1"/>
              </p:cNvSpPr>
              <p:nvPr/>
            </p:nvSpPr>
            <p:spPr bwMode="auto">
              <a:xfrm>
                <a:off x="3877" y="1898"/>
                <a:ext cx="58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b="1" i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673" name="Rectangle 352"/>
              <p:cNvSpPr>
                <a:spLocks noChangeArrowheads="1"/>
              </p:cNvSpPr>
              <p:nvPr/>
            </p:nvSpPr>
            <p:spPr bwMode="auto">
              <a:xfrm>
                <a:off x="4006" y="1896"/>
                <a:ext cx="259" cy="8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74" name="Rectangle 353"/>
              <p:cNvSpPr>
                <a:spLocks noChangeArrowheads="1"/>
              </p:cNvSpPr>
              <p:nvPr/>
            </p:nvSpPr>
            <p:spPr bwMode="auto">
              <a:xfrm>
                <a:off x="4013" y="1896"/>
                <a:ext cx="247" cy="8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75" name="Rectangle 354"/>
              <p:cNvSpPr>
                <a:spLocks noChangeArrowheads="1"/>
              </p:cNvSpPr>
              <p:nvPr/>
            </p:nvSpPr>
            <p:spPr bwMode="auto">
              <a:xfrm>
                <a:off x="4137" y="1898"/>
                <a:ext cx="58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b="1" i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676" name="Rectangle 355"/>
              <p:cNvSpPr>
                <a:spLocks noChangeArrowheads="1"/>
              </p:cNvSpPr>
              <p:nvPr/>
            </p:nvSpPr>
            <p:spPr bwMode="auto">
              <a:xfrm>
                <a:off x="4267" y="1896"/>
                <a:ext cx="258" cy="8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77" name="Rectangle 356"/>
              <p:cNvSpPr>
                <a:spLocks noChangeArrowheads="1"/>
              </p:cNvSpPr>
              <p:nvPr/>
            </p:nvSpPr>
            <p:spPr bwMode="auto">
              <a:xfrm>
                <a:off x="4274" y="1896"/>
                <a:ext cx="247" cy="8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78" name="Rectangle 357"/>
              <p:cNvSpPr>
                <a:spLocks noChangeArrowheads="1"/>
              </p:cNvSpPr>
              <p:nvPr/>
            </p:nvSpPr>
            <p:spPr bwMode="auto">
              <a:xfrm>
                <a:off x="4398" y="1898"/>
                <a:ext cx="58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b="1" i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679" name="Rectangle 358"/>
              <p:cNvSpPr>
                <a:spLocks noChangeArrowheads="1"/>
              </p:cNvSpPr>
              <p:nvPr/>
            </p:nvSpPr>
            <p:spPr bwMode="auto">
              <a:xfrm>
                <a:off x="4527" y="1896"/>
                <a:ext cx="693" cy="8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80" name="Rectangle 359"/>
              <p:cNvSpPr>
                <a:spLocks noChangeArrowheads="1"/>
              </p:cNvSpPr>
              <p:nvPr/>
            </p:nvSpPr>
            <p:spPr bwMode="auto">
              <a:xfrm>
                <a:off x="4534" y="1896"/>
                <a:ext cx="682" cy="8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81" name="Rectangle 360"/>
              <p:cNvSpPr>
                <a:spLocks noChangeArrowheads="1"/>
              </p:cNvSpPr>
              <p:nvPr/>
            </p:nvSpPr>
            <p:spPr bwMode="auto">
              <a:xfrm>
                <a:off x="4875" y="1898"/>
                <a:ext cx="58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b="1" i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682" name="Rectangle 361"/>
              <p:cNvSpPr>
                <a:spLocks noChangeArrowheads="1"/>
              </p:cNvSpPr>
              <p:nvPr/>
            </p:nvSpPr>
            <p:spPr bwMode="auto">
              <a:xfrm>
                <a:off x="5222" y="1896"/>
                <a:ext cx="19" cy="8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83" name="Rectangle 362"/>
              <p:cNvSpPr>
                <a:spLocks noChangeArrowheads="1"/>
              </p:cNvSpPr>
              <p:nvPr/>
            </p:nvSpPr>
            <p:spPr bwMode="auto">
              <a:xfrm>
                <a:off x="5228" y="1896"/>
                <a:ext cx="8" cy="8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84" name="Rectangle 363"/>
              <p:cNvSpPr>
                <a:spLocks noChangeArrowheads="1"/>
              </p:cNvSpPr>
              <p:nvPr/>
            </p:nvSpPr>
            <p:spPr bwMode="auto">
              <a:xfrm>
                <a:off x="5232" y="1898"/>
                <a:ext cx="58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b="1" i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685" name="Rectangle 364"/>
              <p:cNvSpPr>
                <a:spLocks noChangeArrowheads="1"/>
              </p:cNvSpPr>
              <p:nvPr/>
            </p:nvSpPr>
            <p:spPr bwMode="auto">
              <a:xfrm>
                <a:off x="226" y="1893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86" name="Rectangle 365"/>
              <p:cNvSpPr>
                <a:spLocks noChangeArrowheads="1"/>
              </p:cNvSpPr>
              <p:nvPr/>
            </p:nvSpPr>
            <p:spPr bwMode="auto">
              <a:xfrm>
                <a:off x="229" y="1893"/>
                <a:ext cx="346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87" name="Rectangle 366"/>
              <p:cNvSpPr>
                <a:spLocks noChangeArrowheads="1"/>
              </p:cNvSpPr>
              <p:nvPr/>
            </p:nvSpPr>
            <p:spPr bwMode="auto">
              <a:xfrm>
                <a:off x="575" y="1893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88" name="Rectangle 367"/>
              <p:cNvSpPr>
                <a:spLocks noChangeArrowheads="1"/>
              </p:cNvSpPr>
              <p:nvPr/>
            </p:nvSpPr>
            <p:spPr bwMode="auto">
              <a:xfrm>
                <a:off x="578" y="1893"/>
                <a:ext cx="1605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89" name="Rectangle 368"/>
              <p:cNvSpPr>
                <a:spLocks noChangeArrowheads="1"/>
              </p:cNvSpPr>
              <p:nvPr/>
            </p:nvSpPr>
            <p:spPr bwMode="auto">
              <a:xfrm>
                <a:off x="2183" y="1893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90" name="Rectangle 369"/>
              <p:cNvSpPr>
                <a:spLocks noChangeArrowheads="1"/>
              </p:cNvSpPr>
              <p:nvPr/>
            </p:nvSpPr>
            <p:spPr bwMode="auto">
              <a:xfrm>
                <a:off x="2186" y="1893"/>
                <a:ext cx="322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91" name="Rectangle 370"/>
              <p:cNvSpPr>
                <a:spLocks noChangeArrowheads="1"/>
              </p:cNvSpPr>
              <p:nvPr/>
            </p:nvSpPr>
            <p:spPr bwMode="auto">
              <a:xfrm>
                <a:off x="2508" y="1893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92" name="Rectangle 371"/>
              <p:cNvSpPr>
                <a:spLocks noChangeArrowheads="1"/>
              </p:cNvSpPr>
              <p:nvPr/>
            </p:nvSpPr>
            <p:spPr bwMode="auto">
              <a:xfrm>
                <a:off x="2512" y="1893"/>
                <a:ext cx="191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93" name="Rectangle 372"/>
              <p:cNvSpPr>
                <a:spLocks noChangeArrowheads="1"/>
              </p:cNvSpPr>
              <p:nvPr/>
            </p:nvSpPr>
            <p:spPr bwMode="auto">
              <a:xfrm>
                <a:off x="2703" y="1893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94" name="Rectangle 373"/>
              <p:cNvSpPr>
                <a:spLocks noChangeArrowheads="1"/>
              </p:cNvSpPr>
              <p:nvPr/>
            </p:nvSpPr>
            <p:spPr bwMode="auto">
              <a:xfrm>
                <a:off x="2707" y="1893"/>
                <a:ext cx="257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95" name="Rectangle 374"/>
              <p:cNvSpPr>
                <a:spLocks noChangeArrowheads="1"/>
              </p:cNvSpPr>
              <p:nvPr/>
            </p:nvSpPr>
            <p:spPr bwMode="auto">
              <a:xfrm>
                <a:off x="2964" y="1893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96" name="Rectangle 375"/>
              <p:cNvSpPr>
                <a:spLocks noChangeArrowheads="1"/>
              </p:cNvSpPr>
              <p:nvPr/>
            </p:nvSpPr>
            <p:spPr bwMode="auto">
              <a:xfrm>
                <a:off x="2967" y="1893"/>
                <a:ext cx="257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97" name="Rectangle 376"/>
              <p:cNvSpPr>
                <a:spLocks noChangeArrowheads="1"/>
              </p:cNvSpPr>
              <p:nvPr/>
            </p:nvSpPr>
            <p:spPr bwMode="auto">
              <a:xfrm>
                <a:off x="3224" y="1893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98" name="Rectangle 377"/>
              <p:cNvSpPr>
                <a:spLocks noChangeArrowheads="1"/>
              </p:cNvSpPr>
              <p:nvPr/>
            </p:nvSpPr>
            <p:spPr bwMode="auto">
              <a:xfrm>
                <a:off x="3227" y="1893"/>
                <a:ext cx="257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699" name="Rectangle 378"/>
              <p:cNvSpPr>
                <a:spLocks noChangeArrowheads="1"/>
              </p:cNvSpPr>
              <p:nvPr/>
            </p:nvSpPr>
            <p:spPr bwMode="auto">
              <a:xfrm>
                <a:off x="3484" y="1893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700" name="Rectangle 379"/>
              <p:cNvSpPr>
                <a:spLocks noChangeArrowheads="1"/>
              </p:cNvSpPr>
              <p:nvPr/>
            </p:nvSpPr>
            <p:spPr bwMode="auto">
              <a:xfrm>
                <a:off x="3488" y="1893"/>
                <a:ext cx="256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701" name="Rectangle 380"/>
              <p:cNvSpPr>
                <a:spLocks noChangeArrowheads="1"/>
              </p:cNvSpPr>
              <p:nvPr/>
            </p:nvSpPr>
            <p:spPr bwMode="auto">
              <a:xfrm>
                <a:off x="3744" y="1893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702" name="Rectangle 381"/>
              <p:cNvSpPr>
                <a:spLocks noChangeArrowheads="1"/>
              </p:cNvSpPr>
              <p:nvPr/>
            </p:nvSpPr>
            <p:spPr bwMode="auto">
              <a:xfrm>
                <a:off x="3748" y="1893"/>
                <a:ext cx="257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703" name="Rectangle 382"/>
              <p:cNvSpPr>
                <a:spLocks noChangeArrowheads="1"/>
              </p:cNvSpPr>
              <p:nvPr/>
            </p:nvSpPr>
            <p:spPr bwMode="auto">
              <a:xfrm>
                <a:off x="4005" y="1893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704" name="Rectangle 383"/>
              <p:cNvSpPr>
                <a:spLocks noChangeArrowheads="1"/>
              </p:cNvSpPr>
              <p:nvPr/>
            </p:nvSpPr>
            <p:spPr bwMode="auto">
              <a:xfrm>
                <a:off x="4008" y="1893"/>
                <a:ext cx="257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705" name="Rectangle 384"/>
              <p:cNvSpPr>
                <a:spLocks noChangeArrowheads="1"/>
              </p:cNvSpPr>
              <p:nvPr/>
            </p:nvSpPr>
            <p:spPr bwMode="auto">
              <a:xfrm>
                <a:off x="4265" y="1893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706" name="Rectangle 385"/>
              <p:cNvSpPr>
                <a:spLocks noChangeArrowheads="1"/>
              </p:cNvSpPr>
              <p:nvPr/>
            </p:nvSpPr>
            <p:spPr bwMode="auto">
              <a:xfrm>
                <a:off x="4268" y="1893"/>
                <a:ext cx="257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707" name="Rectangle 386"/>
              <p:cNvSpPr>
                <a:spLocks noChangeArrowheads="1"/>
              </p:cNvSpPr>
              <p:nvPr/>
            </p:nvSpPr>
            <p:spPr bwMode="auto">
              <a:xfrm>
                <a:off x="4525" y="1893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708" name="Rectangle 387"/>
              <p:cNvSpPr>
                <a:spLocks noChangeArrowheads="1"/>
              </p:cNvSpPr>
              <p:nvPr/>
            </p:nvSpPr>
            <p:spPr bwMode="auto">
              <a:xfrm>
                <a:off x="4529" y="1893"/>
                <a:ext cx="69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709" name="Rectangle 388"/>
              <p:cNvSpPr>
                <a:spLocks noChangeArrowheads="1"/>
              </p:cNvSpPr>
              <p:nvPr/>
            </p:nvSpPr>
            <p:spPr bwMode="auto">
              <a:xfrm>
                <a:off x="5219" y="1893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710" name="Rectangle 389"/>
              <p:cNvSpPr>
                <a:spLocks noChangeArrowheads="1"/>
              </p:cNvSpPr>
              <p:nvPr/>
            </p:nvSpPr>
            <p:spPr bwMode="auto">
              <a:xfrm>
                <a:off x="5223" y="1893"/>
                <a:ext cx="18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711" name="Rectangle 390"/>
              <p:cNvSpPr>
                <a:spLocks noChangeArrowheads="1"/>
              </p:cNvSpPr>
              <p:nvPr/>
            </p:nvSpPr>
            <p:spPr bwMode="auto">
              <a:xfrm>
                <a:off x="5241" y="1893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712" name="Rectangle 391"/>
              <p:cNvSpPr>
                <a:spLocks noChangeArrowheads="1"/>
              </p:cNvSpPr>
              <p:nvPr/>
            </p:nvSpPr>
            <p:spPr bwMode="auto">
              <a:xfrm>
                <a:off x="226" y="1896"/>
                <a:ext cx="3" cy="8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713" name="Rectangle 392"/>
              <p:cNvSpPr>
                <a:spLocks noChangeArrowheads="1"/>
              </p:cNvSpPr>
              <p:nvPr/>
            </p:nvSpPr>
            <p:spPr bwMode="auto">
              <a:xfrm>
                <a:off x="2183" y="1896"/>
                <a:ext cx="3" cy="8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714" name="Rectangle 393"/>
              <p:cNvSpPr>
                <a:spLocks noChangeArrowheads="1"/>
              </p:cNvSpPr>
              <p:nvPr/>
            </p:nvSpPr>
            <p:spPr bwMode="auto">
              <a:xfrm>
                <a:off x="2508" y="1896"/>
                <a:ext cx="4" cy="8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715" name="Rectangle 394"/>
              <p:cNvSpPr>
                <a:spLocks noChangeArrowheads="1"/>
              </p:cNvSpPr>
              <p:nvPr/>
            </p:nvSpPr>
            <p:spPr bwMode="auto">
              <a:xfrm>
                <a:off x="2703" y="1896"/>
                <a:ext cx="4" cy="8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716" name="Rectangle 395"/>
              <p:cNvSpPr>
                <a:spLocks noChangeArrowheads="1"/>
              </p:cNvSpPr>
              <p:nvPr/>
            </p:nvSpPr>
            <p:spPr bwMode="auto">
              <a:xfrm>
                <a:off x="2964" y="1896"/>
                <a:ext cx="3" cy="8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717" name="Rectangle 396"/>
              <p:cNvSpPr>
                <a:spLocks noChangeArrowheads="1"/>
              </p:cNvSpPr>
              <p:nvPr/>
            </p:nvSpPr>
            <p:spPr bwMode="auto">
              <a:xfrm>
                <a:off x="3224" y="1896"/>
                <a:ext cx="3" cy="8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718" name="Rectangle 397"/>
              <p:cNvSpPr>
                <a:spLocks noChangeArrowheads="1"/>
              </p:cNvSpPr>
              <p:nvPr/>
            </p:nvSpPr>
            <p:spPr bwMode="auto">
              <a:xfrm>
                <a:off x="3484" y="1896"/>
                <a:ext cx="4" cy="8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719" name="Rectangle 398"/>
              <p:cNvSpPr>
                <a:spLocks noChangeArrowheads="1"/>
              </p:cNvSpPr>
              <p:nvPr/>
            </p:nvSpPr>
            <p:spPr bwMode="auto">
              <a:xfrm>
                <a:off x="3744" y="1896"/>
                <a:ext cx="4" cy="8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720" name="Rectangle 399"/>
              <p:cNvSpPr>
                <a:spLocks noChangeArrowheads="1"/>
              </p:cNvSpPr>
              <p:nvPr/>
            </p:nvSpPr>
            <p:spPr bwMode="auto">
              <a:xfrm>
                <a:off x="4005" y="1896"/>
                <a:ext cx="3" cy="8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721" name="Rectangle 400"/>
              <p:cNvSpPr>
                <a:spLocks noChangeArrowheads="1"/>
              </p:cNvSpPr>
              <p:nvPr/>
            </p:nvSpPr>
            <p:spPr bwMode="auto">
              <a:xfrm>
                <a:off x="4265" y="1896"/>
                <a:ext cx="3" cy="8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722" name="Rectangle 401"/>
              <p:cNvSpPr>
                <a:spLocks noChangeArrowheads="1"/>
              </p:cNvSpPr>
              <p:nvPr/>
            </p:nvSpPr>
            <p:spPr bwMode="auto">
              <a:xfrm>
                <a:off x="4525" y="1896"/>
                <a:ext cx="4" cy="8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723" name="Rectangle 402"/>
              <p:cNvSpPr>
                <a:spLocks noChangeArrowheads="1"/>
              </p:cNvSpPr>
              <p:nvPr/>
            </p:nvSpPr>
            <p:spPr bwMode="auto">
              <a:xfrm>
                <a:off x="5219" y="1896"/>
                <a:ext cx="4" cy="8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724" name="Rectangle 403"/>
              <p:cNvSpPr>
                <a:spLocks noChangeArrowheads="1"/>
              </p:cNvSpPr>
              <p:nvPr/>
            </p:nvSpPr>
            <p:spPr bwMode="auto">
              <a:xfrm>
                <a:off x="5241" y="1896"/>
                <a:ext cx="3" cy="8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725" name="Rectangle 404"/>
              <p:cNvSpPr>
                <a:spLocks noChangeArrowheads="1"/>
              </p:cNvSpPr>
              <p:nvPr/>
            </p:nvSpPr>
            <p:spPr bwMode="auto">
              <a:xfrm>
                <a:off x="235" y="1982"/>
                <a:ext cx="624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b="1" i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Базовая часть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726" name="Rectangle 405"/>
              <p:cNvSpPr>
                <a:spLocks noChangeArrowheads="1"/>
              </p:cNvSpPr>
              <p:nvPr/>
            </p:nvSpPr>
            <p:spPr bwMode="auto">
              <a:xfrm>
                <a:off x="815" y="1982"/>
                <a:ext cx="58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b="1" i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727" name="Rectangle 406"/>
              <p:cNvSpPr>
                <a:spLocks noChangeArrowheads="1"/>
              </p:cNvSpPr>
              <p:nvPr/>
            </p:nvSpPr>
            <p:spPr bwMode="auto">
              <a:xfrm>
                <a:off x="2204" y="1981"/>
                <a:ext cx="169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b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102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728" name="Rectangle 407"/>
              <p:cNvSpPr>
                <a:spLocks noChangeArrowheads="1"/>
              </p:cNvSpPr>
              <p:nvPr/>
            </p:nvSpPr>
            <p:spPr bwMode="auto">
              <a:xfrm>
                <a:off x="2334" y="1981"/>
                <a:ext cx="66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b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-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729" name="Rectangle 408"/>
              <p:cNvSpPr>
                <a:spLocks noChangeArrowheads="1"/>
              </p:cNvSpPr>
              <p:nvPr/>
            </p:nvSpPr>
            <p:spPr bwMode="auto">
              <a:xfrm>
                <a:off x="2362" y="1981"/>
                <a:ext cx="169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b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108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730" name="Rectangle 409"/>
              <p:cNvSpPr>
                <a:spLocks noChangeArrowheads="1"/>
              </p:cNvSpPr>
              <p:nvPr/>
            </p:nvSpPr>
            <p:spPr bwMode="auto">
              <a:xfrm>
                <a:off x="2493" y="1981"/>
                <a:ext cx="59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b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731" name="Rectangle 410"/>
              <p:cNvSpPr>
                <a:spLocks noChangeArrowheads="1"/>
              </p:cNvSpPr>
              <p:nvPr/>
            </p:nvSpPr>
            <p:spPr bwMode="auto">
              <a:xfrm>
                <a:off x="2608" y="1981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732" name="Rectangle 411"/>
              <p:cNvSpPr>
                <a:spLocks noChangeArrowheads="1"/>
              </p:cNvSpPr>
              <p:nvPr/>
            </p:nvSpPr>
            <p:spPr bwMode="auto">
              <a:xfrm>
                <a:off x="2836" y="1981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</p:grpSp>
        <p:grpSp>
          <p:nvGrpSpPr>
            <p:cNvPr id="22" name="Group 613"/>
            <p:cNvGrpSpPr>
              <a:grpSpLocks/>
            </p:cNvGrpSpPr>
            <p:nvPr/>
          </p:nvGrpSpPr>
          <p:grpSpPr bwMode="auto">
            <a:xfrm>
              <a:off x="226" y="1978"/>
              <a:ext cx="5057" cy="366"/>
              <a:chOff x="226" y="1978"/>
              <a:chExt cx="5057" cy="366"/>
            </a:xfrm>
          </p:grpSpPr>
          <p:sp>
            <p:nvSpPr>
              <p:cNvPr id="1333" name="Rectangle 413"/>
              <p:cNvSpPr>
                <a:spLocks noChangeArrowheads="1"/>
              </p:cNvSpPr>
              <p:nvPr/>
            </p:nvSpPr>
            <p:spPr bwMode="auto">
              <a:xfrm>
                <a:off x="3096" y="1981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334" name="Rectangle 414"/>
              <p:cNvSpPr>
                <a:spLocks noChangeArrowheads="1"/>
              </p:cNvSpPr>
              <p:nvPr/>
            </p:nvSpPr>
            <p:spPr bwMode="auto">
              <a:xfrm>
                <a:off x="3357" y="1981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335" name="Rectangle 415"/>
              <p:cNvSpPr>
                <a:spLocks noChangeArrowheads="1"/>
              </p:cNvSpPr>
              <p:nvPr/>
            </p:nvSpPr>
            <p:spPr bwMode="auto">
              <a:xfrm>
                <a:off x="3617" y="1981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336" name="Rectangle 416"/>
              <p:cNvSpPr>
                <a:spLocks noChangeArrowheads="1"/>
              </p:cNvSpPr>
              <p:nvPr/>
            </p:nvSpPr>
            <p:spPr bwMode="auto">
              <a:xfrm>
                <a:off x="3877" y="1981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337" name="Rectangle 417"/>
              <p:cNvSpPr>
                <a:spLocks noChangeArrowheads="1"/>
              </p:cNvSpPr>
              <p:nvPr/>
            </p:nvSpPr>
            <p:spPr bwMode="auto">
              <a:xfrm>
                <a:off x="4137" y="1981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338" name="Rectangle 418"/>
              <p:cNvSpPr>
                <a:spLocks noChangeArrowheads="1"/>
              </p:cNvSpPr>
              <p:nvPr/>
            </p:nvSpPr>
            <p:spPr bwMode="auto">
              <a:xfrm>
                <a:off x="4398" y="1981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339" name="Rectangle 419"/>
              <p:cNvSpPr>
                <a:spLocks noChangeArrowheads="1"/>
              </p:cNvSpPr>
              <p:nvPr/>
            </p:nvSpPr>
            <p:spPr bwMode="auto">
              <a:xfrm>
                <a:off x="4875" y="1981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340" name="Rectangle 420"/>
              <p:cNvSpPr>
                <a:spLocks noChangeArrowheads="1"/>
              </p:cNvSpPr>
              <p:nvPr/>
            </p:nvSpPr>
            <p:spPr bwMode="auto">
              <a:xfrm>
                <a:off x="5232" y="2033"/>
                <a:ext cx="51" cy="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7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341" name="Rectangle 421"/>
              <p:cNvSpPr>
                <a:spLocks noChangeArrowheads="1"/>
              </p:cNvSpPr>
              <p:nvPr/>
            </p:nvSpPr>
            <p:spPr bwMode="auto">
              <a:xfrm>
                <a:off x="226" y="1978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42" name="Rectangle 422"/>
              <p:cNvSpPr>
                <a:spLocks noChangeArrowheads="1"/>
              </p:cNvSpPr>
              <p:nvPr/>
            </p:nvSpPr>
            <p:spPr bwMode="auto">
              <a:xfrm>
                <a:off x="229" y="1978"/>
                <a:ext cx="195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43" name="Rectangle 423"/>
              <p:cNvSpPr>
                <a:spLocks noChangeArrowheads="1"/>
              </p:cNvSpPr>
              <p:nvPr/>
            </p:nvSpPr>
            <p:spPr bwMode="auto">
              <a:xfrm>
                <a:off x="2183" y="1978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44" name="Rectangle 424"/>
              <p:cNvSpPr>
                <a:spLocks noChangeArrowheads="1"/>
              </p:cNvSpPr>
              <p:nvPr/>
            </p:nvSpPr>
            <p:spPr bwMode="auto">
              <a:xfrm>
                <a:off x="2186" y="1978"/>
                <a:ext cx="322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45" name="Rectangle 425"/>
              <p:cNvSpPr>
                <a:spLocks noChangeArrowheads="1"/>
              </p:cNvSpPr>
              <p:nvPr/>
            </p:nvSpPr>
            <p:spPr bwMode="auto">
              <a:xfrm>
                <a:off x="2508" y="1978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46" name="Rectangle 426"/>
              <p:cNvSpPr>
                <a:spLocks noChangeArrowheads="1"/>
              </p:cNvSpPr>
              <p:nvPr/>
            </p:nvSpPr>
            <p:spPr bwMode="auto">
              <a:xfrm>
                <a:off x="2512" y="1978"/>
                <a:ext cx="191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47" name="Rectangle 427"/>
              <p:cNvSpPr>
                <a:spLocks noChangeArrowheads="1"/>
              </p:cNvSpPr>
              <p:nvPr/>
            </p:nvSpPr>
            <p:spPr bwMode="auto">
              <a:xfrm>
                <a:off x="2703" y="1978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48" name="Rectangle 428"/>
              <p:cNvSpPr>
                <a:spLocks noChangeArrowheads="1"/>
              </p:cNvSpPr>
              <p:nvPr/>
            </p:nvSpPr>
            <p:spPr bwMode="auto">
              <a:xfrm>
                <a:off x="2707" y="1978"/>
                <a:ext cx="257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49" name="Rectangle 429"/>
              <p:cNvSpPr>
                <a:spLocks noChangeArrowheads="1"/>
              </p:cNvSpPr>
              <p:nvPr/>
            </p:nvSpPr>
            <p:spPr bwMode="auto">
              <a:xfrm>
                <a:off x="2964" y="1978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50" name="Rectangle 430"/>
              <p:cNvSpPr>
                <a:spLocks noChangeArrowheads="1"/>
              </p:cNvSpPr>
              <p:nvPr/>
            </p:nvSpPr>
            <p:spPr bwMode="auto">
              <a:xfrm>
                <a:off x="2967" y="1978"/>
                <a:ext cx="257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51" name="Rectangle 431"/>
              <p:cNvSpPr>
                <a:spLocks noChangeArrowheads="1"/>
              </p:cNvSpPr>
              <p:nvPr/>
            </p:nvSpPr>
            <p:spPr bwMode="auto">
              <a:xfrm>
                <a:off x="3224" y="1978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52" name="Rectangle 432"/>
              <p:cNvSpPr>
                <a:spLocks noChangeArrowheads="1"/>
              </p:cNvSpPr>
              <p:nvPr/>
            </p:nvSpPr>
            <p:spPr bwMode="auto">
              <a:xfrm>
                <a:off x="3227" y="1978"/>
                <a:ext cx="257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53" name="Rectangle 433"/>
              <p:cNvSpPr>
                <a:spLocks noChangeArrowheads="1"/>
              </p:cNvSpPr>
              <p:nvPr/>
            </p:nvSpPr>
            <p:spPr bwMode="auto">
              <a:xfrm>
                <a:off x="3484" y="1978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54" name="Rectangle 434"/>
              <p:cNvSpPr>
                <a:spLocks noChangeArrowheads="1"/>
              </p:cNvSpPr>
              <p:nvPr/>
            </p:nvSpPr>
            <p:spPr bwMode="auto">
              <a:xfrm>
                <a:off x="3488" y="1978"/>
                <a:ext cx="256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55" name="Rectangle 435"/>
              <p:cNvSpPr>
                <a:spLocks noChangeArrowheads="1"/>
              </p:cNvSpPr>
              <p:nvPr/>
            </p:nvSpPr>
            <p:spPr bwMode="auto">
              <a:xfrm>
                <a:off x="3744" y="1978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56" name="Rectangle 436"/>
              <p:cNvSpPr>
                <a:spLocks noChangeArrowheads="1"/>
              </p:cNvSpPr>
              <p:nvPr/>
            </p:nvSpPr>
            <p:spPr bwMode="auto">
              <a:xfrm>
                <a:off x="3748" y="1978"/>
                <a:ext cx="257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57" name="Rectangle 437"/>
              <p:cNvSpPr>
                <a:spLocks noChangeArrowheads="1"/>
              </p:cNvSpPr>
              <p:nvPr/>
            </p:nvSpPr>
            <p:spPr bwMode="auto">
              <a:xfrm>
                <a:off x="4005" y="1978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58" name="Rectangle 438"/>
              <p:cNvSpPr>
                <a:spLocks noChangeArrowheads="1"/>
              </p:cNvSpPr>
              <p:nvPr/>
            </p:nvSpPr>
            <p:spPr bwMode="auto">
              <a:xfrm>
                <a:off x="4008" y="1978"/>
                <a:ext cx="257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59" name="Rectangle 439"/>
              <p:cNvSpPr>
                <a:spLocks noChangeArrowheads="1"/>
              </p:cNvSpPr>
              <p:nvPr/>
            </p:nvSpPr>
            <p:spPr bwMode="auto">
              <a:xfrm>
                <a:off x="4265" y="1978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60" name="Rectangle 440"/>
              <p:cNvSpPr>
                <a:spLocks noChangeArrowheads="1"/>
              </p:cNvSpPr>
              <p:nvPr/>
            </p:nvSpPr>
            <p:spPr bwMode="auto">
              <a:xfrm>
                <a:off x="4268" y="1978"/>
                <a:ext cx="257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61" name="Rectangle 441"/>
              <p:cNvSpPr>
                <a:spLocks noChangeArrowheads="1"/>
              </p:cNvSpPr>
              <p:nvPr/>
            </p:nvSpPr>
            <p:spPr bwMode="auto">
              <a:xfrm>
                <a:off x="4525" y="1978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62" name="Rectangle 442"/>
              <p:cNvSpPr>
                <a:spLocks noChangeArrowheads="1"/>
              </p:cNvSpPr>
              <p:nvPr/>
            </p:nvSpPr>
            <p:spPr bwMode="auto">
              <a:xfrm>
                <a:off x="4529" y="1978"/>
                <a:ext cx="69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63" name="Rectangle 443"/>
              <p:cNvSpPr>
                <a:spLocks noChangeArrowheads="1"/>
              </p:cNvSpPr>
              <p:nvPr/>
            </p:nvSpPr>
            <p:spPr bwMode="auto">
              <a:xfrm>
                <a:off x="5219" y="1978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64" name="Rectangle 444"/>
              <p:cNvSpPr>
                <a:spLocks noChangeArrowheads="1"/>
              </p:cNvSpPr>
              <p:nvPr/>
            </p:nvSpPr>
            <p:spPr bwMode="auto">
              <a:xfrm>
                <a:off x="5223" y="1978"/>
                <a:ext cx="18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65" name="Rectangle 445"/>
              <p:cNvSpPr>
                <a:spLocks noChangeArrowheads="1"/>
              </p:cNvSpPr>
              <p:nvPr/>
            </p:nvSpPr>
            <p:spPr bwMode="auto">
              <a:xfrm>
                <a:off x="5241" y="1978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66" name="Rectangle 446"/>
              <p:cNvSpPr>
                <a:spLocks noChangeArrowheads="1"/>
              </p:cNvSpPr>
              <p:nvPr/>
            </p:nvSpPr>
            <p:spPr bwMode="auto">
              <a:xfrm>
                <a:off x="226" y="1981"/>
                <a:ext cx="3" cy="8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67" name="Rectangle 447"/>
              <p:cNvSpPr>
                <a:spLocks noChangeArrowheads="1"/>
              </p:cNvSpPr>
              <p:nvPr/>
            </p:nvSpPr>
            <p:spPr bwMode="auto">
              <a:xfrm>
                <a:off x="2183" y="1981"/>
                <a:ext cx="3" cy="8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68" name="Rectangle 448"/>
              <p:cNvSpPr>
                <a:spLocks noChangeArrowheads="1"/>
              </p:cNvSpPr>
              <p:nvPr/>
            </p:nvSpPr>
            <p:spPr bwMode="auto">
              <a:xfrm>
                <a:off x="2508" y="1981"/>
                <a:ext cx="4" cy="8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69" name="Rectangle 449"/>
              <p:cNvSpPr>
                <a:spLocks noChangeArrowheads="1"/>
              </p:cNvSpPr>
              <p:nvPr/>
            </p:nvSpPr>
            <p:spPr bwMode="auto">
              <a:xfrm>
                <a:off x="2703" y="1981"/>
                <a:ext cx="4" cy="8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70" name="Rectangle 450"/>
              <p:cNvSpPr>
                <a:spLocks noChangeArrowheads="1"/>
              </p:cNvSpPr>
              <p:nvPr/>
            </p:nvSpPr>
            <p:spPr bwMode="auto">
              <a:xfrm>
                <a:off x="2964" y="1981"/>
                <a:ext cx="3" cy="8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71" name="Rectangle 451"/>
              <p:cNvSpPr>
                <a:spLocks noChangeArrowheads="1"/>
              </p:cNvSpPr>
              <p:nvPr/>
            </p:nvSpPr>
            <p:spPr bwMode="auto">
              <a:xfrm>
                <a:off x="3224" y="1981"/>
                <a:ext cx="3" cy="8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72" name="Rectangle 452"/>
              <p:cNvSpPr>
                <a:spLocks noChangeArrowheads="1"/>
              </p:cNvSpPr>
              <p:nvPr/>
            </p:nvSpPr>
            <p:spPr bwMode="auto">
              <a:xfrm>
                <a:off x="3484" y="1981"/>
                <a:ext cx="4" cy="8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73" name="Rectangle 453"/>
              <p:cNvSpPr>
                <a:spLocks noChangeArrowheads="1"/>
              </p:cNvSpPr>
              <p:nvPr/>
            </p:nvSpPr>
            <p:spPr bwMode="auto">
              <a:xfrm>
                <a:off x="3744" y="1981"/>
                <a:ext cx="4" cy="8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74" name="Rectangle 454"/>
              <p:cNvSpPr>
                <a:spLocks noChangeArrowheads="1"/>
              </p:cNvSpPr>
              <p:nvPr/>
            </p:nvSpPr>
            <p:spPr bwMode="auto">
              <a:xfrm>
                <a:off x="4005" y="1981"/>
                <a:ext cx="3" cy="8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75" name="Rectangle 455"/>
              <p:cNvSpPr>
                <a:spLocks noChangeArrowheads="1"/>
              </p:cNvSpPr>
              <p:nvPr/>
            </p:nvSpPr>
            <p:spPr bwMode="auto">
              <a:xfrm>
                <a:off x="4265" y="1981"/>
                <a:ext cx="3" cy="8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76" name="Rectangle 456"/>
              <p:cNvSpPr>
                <a:spLocks noChangeArrowheads="1"/>
              </p:cNvSpPr>
              <p:nvPr/>
            </p:nvSpPr>
            <p:spPr bwMode="auto">
              <a:xfrm>
                <a:off x="4525" y="1981"/>
                <a:ext cx="4" cy="8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77" name="Rectangle 457"/>
              <p:cNvSpPr>
                <a:spLocks noChangeArrowheads="1"/>
              </p:cNvSpPr>
              <p:nvPr/>
            </p:nvSpPr>
            <p:spPr bwMode="auto">
              <a:xfrm>
                <a:off x="5219" y="1981"/>
                <a:ext cx="4" cy="8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78" name="Rectangle 458"/>
              <p:cNvSpPr>
                <a:spLocks noChangeArrowheads="1"/>
              </p:cNvSpPr>
              <p:nvPr/>
            </p:nvSpPr>
            <p:spPr bwMode="auto">
              <a:xfrm>
                <a:off x="5241" y="1981"/>
                <a:ext cx="3" cy="8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79" name="Rectangle 459"/>
              <p:cNvSpPr>
                <a:spLocks noChangeArrowheads="1"/>
              </p:cNvSpPr>
              <p:nvPr/>
            </p:nvSpPr>
            <p:spPr bwMode="auto">
              <a:xfrm>
                <a:off x="235" y="2071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380" name="Rectangle 460"/>
              <p:cNvSpPr>
                <a:spLocks noChangeArrowheads="1"/>
              </p:cNvSpPr>
              <p:nvPr/>
            </p:nvSpPr>
            <p:spPr bwMode="auto">
              <a:xfrm>
                <a:off x="582" y="2071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381" name="Rectangle 461"/>
              <p:cNvSpPr>
                <a:spLocks noChangeArrowheads="1"/>
              </p:cNvSpPr>
              <p:nvPr/>
            </p:nvSpPr>
            <p:spPr bwMode="auto">
              <a:xfrm>
                <a:off x="2348" y="2072"/>
                <a:ext cx="59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b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382" name="Rectangle 462"/>
              <p:cNvSpPr>
                <a:spLocks noChangeArrowheads="1"/>
              </p:cNvSpPr>
              <p:nvPr/>
            </p:nvSpPr>
            <p:spPr bwMode="auto">
              <a:xfrm>
                <a:off x="2608" y="2071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383" name="Rectangle 463"/>
              <p:cNvSpPr>
                <a:spLocks noChangeArrowheads="1"/>
              </p:cNvSpPr>
              <p:nvPr/>
            </p:nvSpPr>
            <p:spPr bwMode="auto">
              <a:xfrm>
                <a:off x="2836" y="2071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384" name="Rectangle 464"/>
              <p:cNvSpPr>
                <a:spLocks noChangeArrowheads="1"/>
              </p:cNvSpPr>
              <p:nvPr/>
            </p:nvSpPr>
            <p:spPr bwMode="auto">
              <a:xfrm>
                <a:off x="3096" y="2071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385" name="Rectangle 465"/>
              <p:cNvSpPr>
                <a:spLocks noChangeArrowheads="1"/>
              </p:cNvSpPr>
              <p:nvPr/>
            </p:nvSpPr>
            <p:spPr bwMode="auto">
              <a:xfrm>
                <a:off x="3357" y="2071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386" name="Rectangle 466"/>
              <p:cNvSpPr>
                <a:spLocks noChangeArrowheads="1"/>
              </p:cNvSpPr>
              <p:nvPr/>
            </p:nvSpPr>
            <p:spPr bwMode="auto">
              <a:xfrm>
                <a:off x="3617" y="2071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387" name="Rectangle 467"/>
              <p:cNvSpPr>
                <a:spLocks noChangeArrowheads="1"/>
              </p:cNvSpPr>
              <p:nvPr/>
            </p:nvSpPr>
            <p:spPr bwMode="auto">
              <a:xfrm>
                <a:off x="3877" y="2071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388" name="Rectangle 468"/>
              <p:cNvSpPr>
                <a:spLocks noChangeArrowheads="1"/>
              </p:cNvSpPr>
              <p:nvPr/>
            </p:nvSpPr>
            <p:spPr bwMode="auto">
              <a:xfrm>
                <a:off x="4137" y="2071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389" name="Rectangle 469"/>
              <p:cNvSpPr>
                <a:spLocks noChangeArrowheads="1"/>
              </p:cNvSpPr>
              <p:nvPr/>
            </p:nvSpPr>
            <p:spPr bwMode="auto">
              <a:xfrm>
                <a:off x="4398" y="2071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390" name="Rectangle 470"/>
              <p:cNvSpPr>
                <a:spLocks noChangeArrowheads="1"/>
              </p:cNvSpPr>
              <p:nvPr/>
            </p:nvSpPr>
            <p:spPr bwMode="auto">
              <a:xfrm>
                <a:off x="4875" y="2071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391" name="Rectangle 471"/>
              <p:cNvSpPr>
                <a:spLocks noChangeArrowheads="1"/>
              </p:cNvSpPr>
              <p:nvPr/>
            </p:nvSpPr>
            <p:spPr bwMode="auto">
              <a:xfrm>
                <a:off x="226" y="2062"/>
                <a:ext cx="3" cy="1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92" name="Rectangle 472"/>
              <p:cNvSpPr>
                <a:spLocks noChangeArrowheads="1"/>
              </p:cNvSpPr>
              <p:nvPr/>
            </p:nvSpPr>
            <p:spPr bwMode="auto">
              <a:xfrm>
                <a:off x="229" y="2062"/>
                <a:ext cx="346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93" name="Rectangle 473"/>
              <p:cNvSpPr>
                <a:spLocks noChangeArrowheads="1"/>
              </p:cNvSpPr>
              <p:nvPr/>
            </p:nvSpPr>
            <p:spPr bwMode="auto">
              <a:xfrm>
                <a:off x="229" y="2068"/>
                <a:ext cx="346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94" name="Rectangle 474"/>
              <p:cNvSpPr>
                <a:spLocks noChangeArrowheads="1"/>
              </p:cNvSpPr>
              <p:nvPr/>
            </p:nvSpPr>
            <p:spPr bwMode="auto">
              <a:xfrm>
                <a:off x="575" y="2071"/>
                <a:ext cx="3" cy="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95" name="Rectangle 475"/>
              <p:cNvSpPr>
                <a:spLocks noChangeArrowheads="1"/>
              </p:cNvSpPr>
              <p:nvPr/>
            </p:nvSpPr>
            <p:spPr bwMode="auto">
              <a:xfrm>
                <a:off x="575" y="2062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96" name="Rectangle 476"/>
              <p:cNvSpPr>
                <a:spLocks noChangeArrowheads="1"/>
              </p:cNvSpPr>
              <p:nvPr/>
            </p:nvSpPr>
            <p:spPr bwMode="auto">
              <a:xfrm>
                <a:off x="575" y="2068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97" name="Rectangle 477"/>
              <p:cNvSpPr>
                <a:spLocks noChangeArrowheads="1"/>
              </p:cNvSpPr>
              <p:nvPr/>
            </p:nvSpPr>
            <p:spPr bwMode="auto">
              <a:xfrm>
                <a:off x="585" y="2062"/>
                <a:ext cx="1598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98" name="Rectangle 478"/>
              <p:cNvSpPr>
                <a:spLocks noChangeArrowheads="1"/>
              </p:cNvSpPr>
              <p:nvPr/>
            </p:nvSpPr>
            <p:spPr bwMode="auto">
              <a:xfrm>
                <a:off x="585" y="2068"/>
                <a:ext cx="1598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99" name="Rectangle 479"/>
              <p:cNvSpPr>
                <a:spLocks noChangeArrowheads="1"/>
              </p:cNvSpPr>
              <p:nvPr/>
            </p:nvSpPr>
            <p:spPr bwMode="auto">
              <a:xfrm>
                <a:off x="2183" y="2071"/>
                <a:ext cx="3" cy="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00" name="Rectangle 480"/>
              <p:cNvSpPr>
                <a:spLocks noChangeArrowheads="1"/>
              </p:cNvSpPr>
              <p:nvPr/>
            </p:nvSpPr>
            <p:spPr bwMode="auto">
              <a:xfrm>
                <a:off x="2183" y="2062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01" name="Rectangle 481"/>
              <p:cNvSpPr>
                <a:spLocks noChangeArrowheads="1"/>
              </p:cNvSpPr>
              <p:nvPr/>
            </p:nvSpPr>
            <p:spPr bwMode="auto">
              <a:xfrm>
                <a:off x="2183" y="2068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02" name="Rectangle 482"/>
              <p:cNvSpPr>
                <a:spLocks noChangeArrowheads="1"/>
              </p:cNvSpPr>
              <p:nvPr/>
            </p:nvSpPr>
            <p:spPr bwMode="auto">
              <a:xfrm>
                <a:off x="2193" y="2062"/>
                <a:ext cx="315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03" name="Rectangle 483"/>
              <p:cNvSpPr>
                <a:spLocks noChangeArrowheads="1"/>
              </p:cNvSpPr>
              <p:nvPr/>
            </p:nvSpPr>
            <p:spPr bwMode="auto">
              <a:xfrm>
                <a:off x="2193" y="2068"/>
                <a:ext cx="315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04" name="Rectangle 484"/>
              <p:cNvSpPr>
                <a:spLocks noChangeArrowheads="1"/>
              </p:cNvSpPr>
              <p:nvPr/>
            </p:nvSpPr>
            <p:spPr bwMode="auto">
              <a:xfrm>
                <a:off x="2508" y="2071"/>
                <a:ext cx="4" cy="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05" name="Rectangle 485"/>
              <p:cNvSpPr>
                <a:spLocks noChangeArrowheads="1"/>
              </p:cNvSpPr>
              <p:nvPr/>
            </p:nvSpPr>
            <p:spPr bwMode="auto">
              <a:xfrm>
                <a:off x="2508" y="2062"/>
                <a:ext cx="11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06" name="Rectangle 486"/>
              <p:cNvSpPr>
                <a:spLocks noChangeArrowheads="1"/>
              </p:cNvSpPr>
              <p:nvPr/>
            </p:nvSpPr>
            <p:spPr bwMode="auto">
              <a:xfrm>
                <a:off x="2508" y="2068"/>
                <a:ext cx="11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07" name="Rectangle 487"/>
              <p:cNvSpPr>
                <a:spLocks noChangeArrowheads="1"/>
              </p:cNvSpPr>
              <p:nvPr/>
            </p:nvSpPr>
            <p:spPr bwMode="auto">
              <a:xfrm>
                <a:off x="2519" y="2062"/>
                <a:ext cx="18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08" name="Rectangle 488"/>
              <p:cNvSpPr>
                <a:spLocks noChangeArrowheads="1"/>
              </p:cNvSpPr>
              <p:nvPr/>
            </p:nvSpPr>
            <p:spPr bwMode="auto">
              <a:xfrm>
                <a:off x="2519" y="2068"/>
                <a:ext cx="18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09" name="Rectangle 489"/>
              <p:cNvSpPr>
                <a:spLocks noChangeArrowheads="1"/>
              </p:cNvSpPr>
              <p:nvPr/>
            </p:nvSpPr>
            <p:spPr bwMode="auto">
              <a:xfrm>
                <a:off x="2703" y="2071"/>
                <a:ext cx="4" cy="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10" name="Rectangle 490"/>
              <p:cNvSpPr>
                <a:spLocks noChangeArrowheads="1"/>
              </p:cNvSpPr>
              <p:nvPr/>
            </p:nvSpPr>
            <p:spPr bwMode="auto">
              <a:xfrm>
                <a:off x="2703" y="2062"/>
                <a:ext cx="11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11" name="Rectangle 491"/>
              <p:cNvSpPr>
                <a:spLocks noChangeArrowheads="1"/>
              </p:cNvSpPr>
              <p:nvPr/>
            </p:nvSpPr>
            <p:spPr bwMode="auto">
              <a:xfrm>
                <a:off x="2703" y="2068"/>
                <a:ext cx="11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12" name="Rectangle 492"/>
              <p:cNvSpPr>
                <a:spLocks noChangeArrowheads="1"/>
              </p:cNvSpPr>
              <p:nvPr/>
            </p:nvSpPr>
            <p:spPr bwMode="auto">
              <a:xfrm>
                <a:off x="2714" y="2062"/>
                <a:ext cx="25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13" name="Rectangle 493"/>
              <p:cNvSpPr>
                <a:spLocks noChangeArrowheads="1"/>
              </p:cNvSpPr>
              <p:nvPr/>
            </p:nvSpPr>
            <p:spPr bwMode="auto">
              <a:xfrm>
                <a:off x="2714" y="2068"/>
                <a:ext cx="25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14" name="Rectangle 494"/>
              <p:cNvSpPr>
                <a:spLocks noChangeArrowheads="1"/>
              </p:cNvSpPr>
              <p:nvPr/>
            </p:nvSpPr>
            <p:spPr bwMode="auto">
              <a:xfrm>
                <a:off x="2964" y="2071"/>
                <a:ext cx="3" cy="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15" name="Rectangle 495"/>
              <p:cNvSpPr>
                <a:spLocks noChangeArrowheads="1"/>
              </p:cNvSpPr>
              <p:nvPr/>
            </p:nvSpPr>
            <p:spPr bwMode="auto">
              <a:xfrm>
                <a:off x="2964" y="2062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16" name="Rectangle 496"/>
              <p:cNvSpPr>
                <a:spLocks noChangeArrowheads="1"/>
              </p:cNvSpPr>
              <p:nvPr/>
            </p:nvSpPr>
            <p:spPr bwMode="auto">
              <a:xfrm>
                <a:off x="2964" y="2068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17" name="Rectangle 497"/>
              <p:cNvSpPr>
                <a:spLocks noChangeArrowheads="1"/>
              </p:cNvSpPr>
              <p:nvPr/>
            </p:nvSpPr>
            <p:spPr bwMode="auto">
              <a:xfrm>
                <a:off x="2974" y="2062"/>
                <a:ext cx="25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18" name="Rectangle 498"/>
              <p:cNvSpPr>
                <a:spLocks noChangeArrowheads="1"/>
              </p:cNvSpPr>
              <p:nvPr/>
            </p:nvSpPr>
            <p:spPr bwMode="auto">
              <a:xfrm>
                <a:off x="2974" y="2068"/>
                <a:ext cx="25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19" name="Rectangle 499"/>
              <p:cNvSpPr>
                <a:spLocks noChangeArrowheads="1"/>
              </p:cNvSpPr>
              <p:nvPr/>
            </p:nvSpPr>
            <p:spPr bwMode="auto">
              <a:xfrm>
                <a:off x="3224" y="2071"/>
                <a:ext cx="3" cy="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20" name="Rectangle 500"/>
              <p:cNvSpPr>
                <a:spLocks noChangeArrowheads="1"/>
              </p:cNvSpPr>
              <p:nvPr/>
            </p:nvSpPr>
            <p:spPr bwMode="auto">
              <a:xfrm>
                <a:off x="3224" y="2062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21" name="Rectangle 501"/>
              <p:cNvSpPr>
                <a:spLocks noChangeArrowheads="1"/>
              </p:cNvSpPr>
              <p:nvPr/>
            </p:nvSpPr>
            <p:spPr bwMode="auto">
              <a:xfrm>
                <a:off x="3224" y="2068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22" name="Rectangle 502"/>
              <p:cNvSpPr>
                <a:spLocks noChangeArrowheads="1"/>
              </p:cNvSpPr>
              <p:nvPr/>
            </p:nvSpPr>
            <p:spPr bwMode="auto">
              <a:xfrm>
                <a:off x="3234" y="2062"/>
                <a:ext cx="25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23" name="Rectangle 503"/>
              <p:cNvSpPr>
                <a:spLocks noChangeArrowheads="1"/>
              </p:cNvSpPr>
              <p:nvPr/>
            </p:nvSpPr>
            <p:spPr bwMode="auto">
              <a:xfrm>
                <a:off x="3234" y="2068"/>
                <a:ext cx="25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24" name="Rectangle 504"/>
              <p:cNvSpPr>
                <a:spLocks noChangeArrowheads="1"/>
              </p:cNvSpPr>
              <p:nvPr/>
            </p:nvSpPr>
            <p:spPr bwMode="auto">
              <a:xfrm>
                <a:off x="3484" y="2071"/>
                <a:ext cx="4" cy="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25" name="Rectangle 505"/>
              <p:cNvSpPr>
                <a:spLocks noChangeArrowheads="1"/>
              </p:cNvSpPr>
              <p:nvPr/>
            </p:nvSpPr>
            <p:spPr bwMode="auto">
              <a:xfrm>
                <a:off x="3484" y="2062"/>
                <a:ext cx="11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26" name="Rectangle 506"/>
              <p:cNvSpPr>
                <a:spLocks noChangeArrowheads="1"/>
              </p:cNvSpPr>
              <p:nvPr/>
            </p:nvSpPr>
            <p:spPr bwMode="auto">
              <a:xfrm>
                <a:off x="3484" y="2068"/>
                <a:ext cx="11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27" name="Rectangle 507"/>
              <p:cNvSpPr>
                <a:spLocks noChangeArrowheads="1"/>
              </p:cNvSpPr>
              <p:nvPr/>
            </p:nvSpPr>
            <p:spPr bwMode="auto">
              <a:xfrm>
                <a:off x="3495" y="2062"/>
                <a:ext cx="249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28" name="Rectangle 508"/>
              <p:cNvSpPr>
                <a:spLocks noChangeArrowheads="1"/>
              </p:cNvSpPr>
              <p:nvPr/>
            </p:nvSpPr>
            <p:spPr bwMode="auto">
              <a:xfrm>
                <a:off x="3495" y="2068"/>
                <a:ext cx="249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29" name="Rectangle 509"/>
              <p:cNvSpPr>
                <a:spLocks noChangeArrowheads="1"/>
              </p:cNvSpPr>
              <p:nvPr/>
            </p:nvSpPr>
            <p:spPr bwMode="auto">
              <a:xfrm>
                <a:off x="3744" y="2071"/>
                <a:ext cx="4" cy="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30" name="Rectangle 510"/>
              <p:cNvSpPr>
                <a:spLocks noChangeArrowheads="1"/>
              </p:cNvSpPr>
              <p:nvPr/>
            </p:nvSpPr>
            <p:spPr bwMode="auto">
              <a:xfrm>
                <a:off x="3744" y="2062"/>
                <a:ext cx="11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31" name="Rectangle 511"/>
              <p:cNvSpPr>
                <a:spLocks noChangeArrowheads="1"/>
              </p:cNvSpPr>
              <p:nvPr/>
            </p:nvSpPr>
            <p:spPr bwMode="auto">
              <a:xfrm>
                <a:off x="3744" y="2068"/>
                <a:ext cx="11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32" name="Rectangle 512"/>
              <p:cNvSpPr>
                <a:spLocks noChangeArrowheads="1"/>
              </p:cNvSpPr>
              <p:nvPr/>
            </p:nvSpPr>
            <p:spPr bwMode="auto">
              <a:xfrm>
                <a:off x="3755" y="2062"/>
                <a:ext cx="25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33" name="Rectangle 513"/>
              <p:cNvSpPr>
                <a:spLocks noChangeArrowheads="1"/>
              </p:cNvSpPr>
              <p:nvPr/>
            </p:nvSpPr>
            <p:spPr bwMode="auto">
              <a:xfrm>
                <a:off x="3755" y="2068"/>
                <a:ext cx="25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34" name="Rectangle 514"/>
              <p:cNvSpPr>
                <a:spLocks noChangeArrowheads="1"/>
              </p:cNvSpPr>
              <p:nvPr/>
            </p:nvSpPr>
            <p:spPr bwMode="auto">
              <a:xfrm>
                <a:off x="4005" y="2071"/>
                <a:ext cx="3" cy="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35" name="Rectangle 515"/>
              <p:cNvSpPr>
                <a:spLocks noChangeArrowheads="1"/>
              </p:cNvSpPr>
              <p:nvPr/>
            </p:nvSpPr>
            <p:spPr bwMode="auto">
              <a:xfrm>
                <a:off x="4005" y="2062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36" name="Rectangle 516"/>
              <p:cNvSpPr>
                <a:spLocks noChangeArrowheads="1"/>
              </p:cNvSpPr>
              <p:nvPr/>
            </p:nvSpPr>
            <p:spPr bwMode="auto">
              <a:xfrm>
                <a:off x="4005" y="2068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37" name="Rectangle 517"/>
              <p:cNvSpPr>
                <a:spLocks noChangeArrowheads="1"/>
              </p:cNvSpPr>
              <p:nvPr/>
            </p:nvSpPr>
            <p:spPr bwMode="auto">
              <a:xfrm>
                <a:off x="4015" y="2062"/>
                <a:ext cx="25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38" name="Rectangle 518"/>
              <p:cNvSpPr>
                <a:spLocks noChangeArrowheads="1"/>
              </p:cNvSpPr>
              <p:nvPr/>
            </p:nvSpPr>
            <p:spPr bwMode="auto">
              <a:xfrm>
                <a:off x="4015" y="2068"/>
                <a:ext cx="25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39" name="Rectangle 519"/>
              <p:cNvSpPr>
                <a:spLocks noChangeArrowheads="1"/>
              </p:cNvSpPr>
              <p:nvPr/>
            </p:nvSpPr>
            <p:spPr bwMode="auto">
              <a:xfrm>
                <a:off x="4265" y="2071"/>
                <a:ext cx="3" cy="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40" name="Rectangle 520"/>
              <p:cNvSpPr>
                <a:spLocks noChangeArrowheads="1"/>
              </p:cNvSpPr>
              <p:nvPr/>
            </p:nvSpPr>
            <p:spPr bwMode="auto">
              <a:xfrm>
                <a:off x="4265" y="2062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41" name="Rectangle 521"/>
              <p:cNvSpPr>
                <a:spLocks noChangeArrowheads="1"/>
              </p:cNvSpPr>
              <p:nvPr/>
            </p:nvSpPr>
            <p:spPr bwMode="auto">
              <a:xfrm>
                <a:off x="4265" y="2068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42" name="Rectangle 522"/>
              <p:cNvSpPr>
                <a:spLocks noChangeArrowheads="1"/>
              </p:cNvSpPr>
              <p:nvPr/>
            </p:nvSpPr>
            <p:spPr bwMode="auto">
              <a:xfrm>
                <a:off x="4275" y="2062"/>
                <a:ext cx="25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43" name="Rectangle 523"/>
              <p:cNvSpPr>
                <a:spLocks noChangeArrowheads="1"/>
              </p:cNvSpPr>
              <p:nvPr/>
            </p:nvSpPr>
            <p:spPr bwMode="auto">
              <a:xfrm>
                <a:off x="4275" y="2068"/>
                <a:ext cx="25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44" name="Rectangle 524"/>
              <p:cNvSpPr>
                <a:spLocks noChangeArrowheads="1"/>
              </p:cNvSpPr>
              <p:nvPr/>
            </p:nvSpPr>
            <p:spPr bwMode="auto">
              <a:xfrm>
                <a:off x="4525" y="2071"/>
                <a:ext cx="4" cy="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45" name="Rectangle 525"/>
              <p:cNvSpPr>
                <a:spLocks noChangeArrowheads="1"/>
              </p:cNvSpPr>
              <p:nvPr/>
            </p:nvSpPr>
            <p:spPr bwMode="auto">
              <a:xfrm>
                <a:off x="4525" y="2062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46" name="Rectangle 526"/>
              <p:cNvSpPr>
                <a:spLocks noChangeArrowheads="1"/>
              </p:cNvSpPr>
              <p:nvPr/>
            </p:nvSpPr>
            <p:spPr bwMode="auto">
              <a:xfrm>
                <a:off x="4525" y="2068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47" name="Rectangle 527"/>
              <p:cNvSpPr>
                <a:spLocks noChangeArrowheads="1"/>
              </p:cNvSpPr>
              <p:nvPr/>
            </p:nvSpPr>
            <p:spPr bwMode="auto">
              <a:xfrm>
                <a:off x="4535" y="2062"/>
                <a:ext cx="68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48" name="Rectangle 528"/>
              <p:cNvSpPr>
                <a:spLocks noChangeArrowheads="1"/>
              </p:cNvSpPr>
              <p:nvPr/>
            </p:nvSpPr>
            <p:spPr bwMode="auto">
              <a:xfrm>
                <a:off x="4535" y="2068"/>
                <a:ext cx="68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49" name="Rectangle 529"/>
              <p:cNvSpPr>
                <a:spLocks noChangeArrowheads="1"/>
              </p:cNvSpPr>
              <p:nvPr/>
            </p:nvSpPr>
            <p:spPr bwMode="auto">
              <a:xfrm>
                <a:off x="5219" y="2062"/>
                <a:ext cx="4" cy="1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50" name="Rectangle 530"/>
              <p:cNvSpPr>
                <a:spLocks noChangeArrowheads="1"/>
              </p:cNvSpPr>
              <p:nvPr/>
            </p:nvSpPr>
            <p:spPr bwMode="auto">
              <a:xfrm>
                <a:off x="5241" y="2062"/>
                <a:ext cx="3" cy="1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51" name="Rectangle 531"/>
              <p:cNvSpPr>
                <a:spLocks noChangeArrowheads="1"/>
              </p:cNvSpPr>
              <p:nvPr/>
            </p:nvSpPr>
            <p:spPr bwMode="auto">
              <a:xfrm>
                <a:off x="226" y="2072"/>
                <a:ext cx="3" cy="8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52" name="Rectangle 532"/>
              <p:cNvSpPr>
                <a:spLocks noChangeArrowheads="1"/>
              </p:cNvSpPr>
              <p:nvPr/>
            </p:nvSpPr>
            <p:spPr bwMode="auto">
              <a:xfrm>
                <a:off x="575" y="2072"/>
                <a:ext cx="3" cy="8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53" name="Rectangle 533"/>
              <p:cNvSpPr>
                <a:spLocks noChangeArrowheads="1"/>
              </p:cNvSpPr>
              <p:nvPr/>
            </p:nvSpPr>
            <p:spPr bwMode="auto">
              <a:xfrm>
                <a:off x="2183" y="2072"/>
                <a:ext cx="3" cy="8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54" name="Rectangle 534"/>
              <p:cNvSpPr>
                <a:spLocks noChangeArrowheads="1"/>
              </p:cNvSpPr>
              <p:nvPr/>
            </p:nvSpPr>
            <p:spPr bwMode="auto">
              <a:xfrm>
                <a:off x="2508" y="2072"/>
                <a:ext cx="4" cy="8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55" name="Rectangle 535"/>
              <p:cNvSpPr>
                <a:spLocks noChangeArrowheads="1"/>
              </p:cNvSpPr>
              <p:nvPr/>
            </p:nvSpPr>
            <p:spPr bwMode="auto">
              <a:xfrm>
                <a:off x="2703" y="2072"/>
                <a:ext cx="4" cy="8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56" name="Rectangle 536"/>
              <p:cNvSpPr>
                <a:spLocks noChangeArrowheads="1"/>
              </p:cNvSpPr>
              <p:nvPr/>
            </p:nvSpPr>
            <p:spPr bwMode="auto">
              <a:xfrm>
                <a:off x="2964" y="2072"/>
                <a:ext cx="3" cy="8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57" name="Rectangle 537"/>
              <p:cNvSpPr>
                <a:spLocks noChangeArrowheads="1"/>
              </p:cNvSpPr>
              <p:nvPr/>
            </p:nvSpPr>
            <p:spPr bwMode="auto">
              <a:xfrm>
                <a:off x="3224" y="2072"/>
                <a:ext cx="3" cy="8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58" name="Rectangle 538"/>
              <p:cNvSpPr>
                <a:spLocks noChangeArrowheads="1"/>
              </p:cNvSpPr>
              <p:nvPr/>
            </p:nvSpPr>
            <p:spPr bwMode="auto">
              <a:xfrm>
                <a:off x="3484" y="2072"/>
                <a:ext cx="4" cy="8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59" name="Rectangle 539"/>
              <p:cNvSpPr>
                <a:spLocks noChangeArrowheads="1"/>
              </p:cNvSpPr>
              <p:nvPr/>
            </p:nvSpPr>
            <p:spPr bwMode="auto">
              <a:xfrm>
                <a:off x="3744" y="2072"/>
                <a:ext cx="4" cy="8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60" name="Rectangle 540"/>
              <p:cNvSpPr>
                <a:spLocks noChangeArrowheads="1"/>
              </p:cNvSpPr>
              <p:nvPr/>
            </p:nvSpPr>
            <p:spPr bwMode="auto">
              <a:xfrm>
                <a:off x="4005" y="2072"/>
                <a:ext cx="3" cy="8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61" name="Rectangle 541"/>
              <p:cNvSpPr>
                <a:spLocks noChangeArrowheads="1"/>
              </p:cNvSpPr>
              <p:nvPr/>
            </p:nvSpPr>
            <p:spPr bwMode="auto">
              <a:xfrm>
                <a:off x="4265" y="2072"/>
                <a:ext cx="3" cy="8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62" name="Rectangle 542"/>
              <p:cNvSpPr>
                <a:spLocks noChangeArrowheads="1"/>
              </p:cNvSpPr>
              <p:nvPr/>
            </p:nvSpPr>
            <p:spPr bwMode="auto">
              <a:xfrm>
                <a:off x="4525" y="2072"/>
                <a:ext cx="4" cy="8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63" name="Rectangle 543"/>
              <p:cNvSpPr>
                <a:spLocks noChangeArrowheads="1"/>
              </p:cNvSpPr>
              <p:nvPr/>
            </p:nvSpPr>
            <p:spPr bwMode="auto">
              <a:xfrm>
                <a:off x="5219" y="2072"/>
                <a:ext cx="4" cy="8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64" name="Rectangle 544"/>
              <p:cNvSpPr>
                <a:spLocks noChangeArrowheads="1"/>
              </p:cNvSpPr>
              <p:nvPr/>
            </p:nvSpPr>
            <p:spPr bwMode="auto">
              <a:xfrm>
                <a:off x="5241" y="2072"/>
                <a:ext cx="3" cy="8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65" name="Rectangle 545"/>
              <p:cNvSpPr>
                <a:spLocks noChangeArrowheads="1"/>
              </p:cNvSpPr>
              <p:nvPr/>
            </p:nvSpPr>
            <p:spPr bwMode="auto">
              <a:xfrm>
                <a:off x="235" y="2157"/>
                <a:ext cx="829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b="1" i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Вариативная часть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466" name="Rectangle 546"/>
              <p:cNvSpPr>
                <a:spLocks noChangeArrowheads="1"/>
              </p:cNvSpPr>
              <p:nvPr/>
            </p:nvSpPr>
            <p:spPr bwMode="auto">
              <a:xfrm>
                <a:off x="1018" y="2157"/>
                <a:ext cx="58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b="1" i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467" name="Rectangle 547"/>
              <p:cNvSpPr>
                <a:spLocks noChangeArrowheads="1"/>
              </p:cNvSpPr>
              <p:nvPr/>
            </p:nvSpPr>
            <p:spPr bwMode="auto">
              <a:xfrm>
                <a:off x="2218" y="2156"/>
                <a:ext cx="147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b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87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468" name="Rectangle 548"/>
              <p:cNvSpPr>
                <a:spLocks noChangeArrowheads="1"/>
              </p:cNvSpPr>
              <p:nvPr/>
            </p:nvSpPr>
            <p:spPr bwMode="auto">
              <a:xfrm>
                <a:off x="2326" y="2156"/>
                <a:ext cx="82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b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–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469" name="Rectangle 549"/>
              <p:cNvSpPr>
                <a:spLocks noChangeArrowheads="1"/>
              </p:cNvSpPr>
              <p:nvPr/>
            </p:nvSpPr>
            <p:spPr bwMode="auto">
              <a:xfrm>
                <a:off x="2369" y="2156"/>
                <a:ext cx="59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b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470" name="Rectangle 550"/>
              <p:cNvSpPr>
                <a:spLocks noChangeArrowheads="1"/>
              </p:cNvSpPr>
              <p:nvPr/>
            </p:nvSpPr>
            <p:spPr bwMode="auto">
              <a:xfrm>
                <a:off x="2391" y="2156"/>
                <a:ext cx="147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b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93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471" name="Rectangle 551"/>
              <p:cNvSpPr>
                <a:spLocks noChangeArrowheads="1"/>
              </p:cNvSpPr>
              <p:nvPr/>
            </p:nvSpPr>
            <p:spPr bwMode="auto">
              <a:xfrm>
                <a:off x="2500" y="2156"/>
                <a:ext cx="59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b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472" name="Rectangle 552"/>
              <p:cNvSpPr>
                <a:spLocks noChangeArrowheads="1"/>
              </p:cNvSpPr>
              <p:nvPr/>
            </p:nvSpPr>
            <p:spPr bwMode="auto">
              <a:xfrm>
                <a:off x="2608" y="2156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473" name="Rectangle 553"/>
              <p:cNvSpPr>
                <a:spLocks noChangeArrowheads="1"/>
              </p:cNvSpPr>
              <p:nvPr/>
            </p:nvSpPr>
            <p:spPr bwMode="auto">
              <a:xfrm>
                <a:off x="2836" y="2156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474" name="Rectangle 554"/>
              <p:cNvSpPr>
                <a:spLocks noChangeArrowheads="1"/>
              </p:cNvSpPr>
              <p:nvPr/>
            </p:nvSpPr>
            <p:spPr bwMode="auto">
              <a:xfrm>
                <a:off x="3096" y="2156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475" name="Rectangle 555"/>
              <p:cNvSpPr>
                <a:spLocks noChangeArrowheads="1"/>
              </p:cNvSpPr>
              <p:nvPr/>
            </p:nvSpPr>
            <p:spPr bwMode="auto">
              <a:xfrm>
                <a:off x="3357" y="2156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476" name="Rectangle 556"/>
              <p:cNvSpPr>
                <a:spLocks noChangeArrowheads="1"/>
              </p:cNvSpPr>
              <p:nvPr/>
            </p:nvSpPr>
            <p:spPr bwMode="auto">
              <a:xfrm>
                <a:off x="3617" y="2156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477" name="Rectangle 557"/>
              <p:cNvSpPr>
                <a:spLocks noChangeArrowheads="1"/>
              </p:cNvSpPr>
              <p:nvPr/>
            </p:nvSpPr>
            <p:spPr bwMode="auto">
              <a:xfrm>
                <a:off x="3877" y="2156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478" name="Rectangle 558"/>
              <p:cNvSpPr>
                <a:spLocks noChangeArrowheads="1"/>
              </p:cNvSpPr>
              <p:nvPr/>
            </p:nvSpPr>
            <p:spPr bwMode="auto">
              <a:xfrm>
                <a:off x="4137" y="2156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479" name="Rectangle 559"/>
              <p:cNvSpPr>
                <a:spLocks noChangeArrowheads="1"/>
              </p:cNvSpPr>
              <p:nvPr/>
            </p:nvSpPr>
            <p:spPr bwMode="auto">
              <a:xfrm>
                <a:off x="4398" y="2156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480" name="Rectangle 560"/>
              <p:cNvSpPr>
                <a:spLocks noChangeArrowheads="1"/>
              </p:cNvSpPr>
              <p:nvPr/>
            </p:nvSpPr>
            <p:spPr bwMode="auto">
              <a:xfrm>
                <a:off x="4875" y="2156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481" name="Rectangle 561"/>
              <p:cNvSpPr>
                <a:spLocks noChangeArrowheads="1"/>
              </p:cNvSpPr>
              <p:nvPr/>
            </p:nvSpPr>
            <p:spPr bwMode="auto">
              <a:xfrm>
                <a:off x="5228" y="2163"/>
                <a:ext cx="51" cy="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7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482" name="Rectangle 562"/>
              <p:cNvSpPr>
                <a:spLocks noChangeArrowheads="1"/>
              </p:cNvSpPr>
              <p:nvPr/>
            </p:nvSpPr>
            <p:spPr bwMode="auto">
              <a:xfrm>
                <a:off x="226" y="2153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83" name="Rectangle 563"/>
              <p:cNvSpPr>
                <a:spLocks noChangeArrowheads="1"/>
              </p:cNvSpPr>
              <p:nvPr/>
            </p:nvSpPr>
            <p:spPr bwMode="auto">
              <a:xfrm>
                <a:off x="229" y="2153"/>
                <a:ext cx="346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84" name="Rectangle 564"/>
              <p:cNvSpPr>
                <a:spLocks noChangeArrowheads="1"/>
              </p:cNvSpPr>
              <p:nvPr/>
            </p:nvSpPr>
            <p:spPr bwMode="auto">
              <a:xfrm>
                <a:off x="575" y="2153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85" name="Rectangle 565"/>
              <p:cNvSpPr>
                <a:spLocks noChangeArrowheads="1"/>
              </p:cNvSpPr>
              <p:nvPr/>
            </p:nvSpPr>
            <p:spPr bwMode="auto">
              <a:xfrm>
                <a:off x="578" y="2153"/>
                <a:ext cx="1605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86" name="Rectangle 566"/>
              <p:cNvSpPr>
                <a:spLocks noChangeArrowheads="1"/>
              </p:cNvSpPr>
              <p:nvPr/>
            </p:nvSpPr>
            <p:spPr bwMode="auto">
              <a:xfrm>
                <a:off x="2183" y="2153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87" name="Rectangle 567"/>
              <p:cNvSpPr>
                <a:spLocks noChangeArrowheads="1"/>
              </p:cNvSpPr>
              <p:nvPr/>
            </p:nvSpPr>
            <p:spPr bwMode="auto">
              <a:xfrm>
                <a:off x="2186" y="2153"/>
                <a:ext cx="322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88" name="Rectangle 568"/>
              <p:cNvSpPr>
                <a:spLocks noChangeArrowheads="1"/>
              </p:cNvSpPr>
              <p:nvPr/>
            </p:nvSpPr>
            <p:spPr bwMode="auto">
              <a:xfrm>
                <a:off x="2508" y="2153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89" name="Rectangle 569"/>
              <p:cNvSpPr>
                <a:spLocks noChangeArrowheads="1"/>
              </p:cNvSpPr>
              <p:nvPr/>
            </p:nvSpPr>
            <p:spPr bwMode="auto">
              <a:xfrm>
                <a:off x="2512" y="2153"/>
                <a:ext cx="191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90" name="Rectangle 570"/>
              <p:cNvSpPr>
                <a:spLocks noChangeArrowheads="1"/>
              </p:cNvSpPr>
              <p:nvPr/>
            </p:nvSpPr>
            <p:spPr bwMode="auto">
              <a:xfrm>
                <a:off x="2703" y="2153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91" name="Rectangle 571"/>
              <p:cNvSpPr>
                <a:spLocks noChangeArrowheads="1"/>
              </p:cNvSpPr>
              <p:nvPr/>
            </p:nvSpPr>
            <p:spPr bwMode="auto">
              <a:xfrm>
                <a:off x="2707" y="2153"/>
                <a:ext cx="257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92" name="Rectangle 572"/>
              <p:cNvSpPr>
                <a:spLocks noChangeArrowheads="1"/>
              </p:cNvSpPr>
              <p:nvPr/>
            </p:nvSpPr>
            <p:spPr bwMode="auto">
              <a:xfrm>
                <a:off x="2964" y="2153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93" name="Rectangle 573"/>
              <p:cNvSpPr>
                <a:spLocks noChangeArrowheads="1"/>
              </p:cNvSpPr>
              <p:nvPr/>
            </p:nvSpPr>
            <p:spPr bwMode="auto">
              <a:xfrm>
                <a:off x="2967" y="2153"/>
                <a:ext cx="257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94" name="Rectangle 574"/>
              <p:cNvSpPr>
                <a:spLocks noChangeArrowheads="1"/>
              </p:cNvSpPr>
              <p:nvPr/>
            </p:nvSpPr>
            <p:spPr bwMode="auto">
              <a:xfrm>
                <a:off x="3224" y="2153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95" name="Rectangle 575"/>
              <p:cNvSpPr>
                <a:spLocks noChangeArrowheads="1"/>
              </p:cNvSpPr>
              <p:nvPr/>
            </p:nvSpPr>
            <p:spPr bwMode="auto">
              <a:xfrm>
                <a:off x="3227" y="2153"/>
                <a:ext cx="257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96" name="Rectangle 576"/>
              <p:cNvSpPr>
                <a:spLocks noChangeArrowheads="1"/>
              </p:cNvSpPr>
              <p:nvPr/>
            </p:nvSpPr>
            <p:spPr bwMode="auto">
              <a:xfrm>
                <a:off x="3484" y="2153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97" name="Rectangle 577"/>
              <p:cNvSpPr>
                <a:spLocks noChangeArrowheads="1"/>
              </p:cNvSpPr>
              <p:nvPr/>
            </p:nvSpPr>
            <p:spPr bwMode="auto">
              <a:xfrm>
                <a:off x="3488" y="2153"/>
                <a:ext cx="256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98" name="Rectangle 578"/>
              <p:cNvSpPr>
                <a:spLocks noChangeArrowheads="1"/>
              </p:cNvSpPr>
              <p:nvPr/>
            </p:nvSpPr>
            <p:spPr bwMode="auto">
              <a:xfrm>
                <a:off x="3744" y="2153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99" name="Rectangle 579"/>
              <p:cNvSpPr>
                <a:spLocks noChangeArrowheads="1"/>
              </p:cNvSpPr>
              <p:nvPr/>
            </p:nvSpPr>
            <p:spPr bwMode="auto">
              <a:xfrm>
                <a:off x="3748" y="2153"/>
                <a:ext cx="257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00" name="Rectangle 580"/>
              <p:cNvSpPr>
                <a:spLocks noChangeArrowheads="1"/>
              </p:cNvSpPr>
              <p:nvPr/>
            </p:nvSpPr>
            <p:spPr bwMode="auto">
              <a:xfrm>
                <a:off x="4005" y="2153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01" name="Rectangle 581"/>
              <p:cNvSpPr>
                <a:spLocks noChangeArrowheads="1"/>
              </p:cNvSpPr>
              <p:nvPr/>
            </p:nvSpPr>
            <p:spPr bwMode="auto">
              <a:xfrm>
                <a:off x="4008" y="2153"/>
                <a:ext cx="257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02" name="Rectangle 582"/>
              <p:cNvSpPr>
                <a:spLocks noChangeArrowheads="1"/>
              </p:cNvSpPr>
              <p:nvPr/>
            </p:nvSpPr>
            <p:spPr bwMode="auto">
              <a:xfrm>
                <a:off x="4265" y="2153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03" name="Rectangle 583"/>
              <p:cNvSpPr>
                <a:spLocks noChangeArrowheads="1"/>
              </p:cNvSpPr>
              <p:nvPr/>
            </p:nvSpPr>
            <p:spPr bwMode="auto">
              <a:xfrm>
                <a:off x="4268" y="2153"/>
                <a:ext cx="257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04" name="Rectangle 584"/>
              <p:cNvSpPr>
                <a:spLocks noChangeArrowheads="1"/>
              </p:cNvSpPr>
              <p:nvPr/>
            </p:nvSpPr>
            <p:spPr bwMode="auto">
              <a:xfrm>
                <a:off x="4525" y="2153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05" name="Rectangle 585"/>
              <p:cNvSpPr>
                <a:spLocks noChangeArrowheads="1"/>
              </p:cNvSpPr>
              <p:nvPr/>
            </p:nvSpPr>
            <p:spPr bwMode="auto">
              <a:xfrm>
                <a:off x="4529" y="2153"/>
                <a:ext cx="69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06" name="Rectangle 586"/>
              <p:cNvSpPr>
                <a:spLocks noChangeArrowheads="1"/>
              </p:cNvSpPr>
              <p:nvPr/>
            </p:nvSpPr>
            <p:spPr bwMode="auto">
              <a:xfrm>
                <a:off x="5219" y="2153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07" name="Rectangle 587"/>
              <p:cNvSpPr>
                <a:spLocks noChangeArrowheads="1"/>
              </p:cNvSpPr>
              <p:nvPr/>
            </p:nvSpPr>
            <p:spPr bwMode="auto">
              <a:xfrm>
                <a:off x="5241" y="2153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08" name="Rectangle 588"/>
              <p:cNvSpPr>
                <a:spLocks noChangeArrowheads="1"/>
              </p:cNvSpPr>
              <p:nvPr/>
            </p:nvSpPr>
            <p:spPr bwMode="auto">
              <a:xfrm>
                <a:off x="226" y="2156"/>
                <a:ext cx="3" cy="8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09" name="Rectangle 589"/>
              <p:cNvSpPr>
                <a:spLocks noChangeArrowheads="1"/>
              </p:cNvSpPr>
              <p:nvPr/>
            </p:nvSpPr>
            <p:spPr bwMode="auto">
              <a:xfrm>
                <a:off x="2183" y="2156"/>
                <a:ext cx="3" cy="8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10" name="Rectangle 590"/>
              <p:cNvSpPr>
                <a:spLocks noChangeArrowheads="1"/>
              </p:cNvSpPr>
              <p:nvPr/>
            </p:nvSpPr>
            <p:spPr bwMode="auto">
              <a:xfrm>
                <a:off x="2508" y="2156"/>
                <a:ext cx="4" cy="8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11" name="Rectangle 591"/>
              <p:cNvSpPr>
                <a:spLocks noChangeArrowheads="1"/>
              </p:cNvSpPr>
              <p:nvPr/>
            </p:nvSpPr>
            <p:spPr bwMode="auto">
              <a:xfrm>
                <a:off x="2703" y="2156"/>
                <a:ext cx="4" cy="8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12" name="Rectangle 592"/>
              <p:cNvSpPr>
                <a:spLocks noChangeArrowheads="1"/>
              </p:cNvSpPr>
              <p:nvPr/>
            </p:nvSpPr>
            <p:spPr bwMode="auto">
              <a:xfrm>
                <a:off x="2964" y="2156"/>
                <a:ext cx="3" cy="8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13" name="Rectangle 593"/>
              <p:cNvSpPr>
                <a:spLocks noChangeArrowheads="1"/>
              </p:cNvSpPr>
              <p:nvPr/>
            </p:nvSpPr>
            <p:spPr bwMode="auto">
              <a:xfrm>
                <a:off x="3224" y="2156"/>
                <a:ext cx="3" cy="8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14" name="Rectangle 594"/>
              <p:cNvSpPr>
                <a:spLocks noChangeArrowheads="1"/>
              </p:cNvSpPr>
              <p:nvPr/>
            </p:nvSpPr>
            <p:spPr bwMode="auto">
              <a:xfrm>
                <a:off x="3484" y="2156"/>
                <a:ext cx="4" cy="8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15" name="Rectangle 595"/>
              <p:cNvSpPr>
                <a:spLocks noChangeArrowheads="1"/>
              </p:cNvSpPr>
              <p:nvPr/>
            </p:nvSpPr>
            <p:spPr bwMode="auto">
              <a:xfrm>
                <a:off x="3744" y="2156"/>
                <a:ext cx="4" cy="8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16" name="Rectangle 596"/>
              <p:cNvSpPr>
                <a:spLocks noChangeArrowheads="1"/>
              </p:cNvSpPr>
              <p:nvPr/>
            </p:nvSpPr>
            <p:spPr bwMode="auto">
              <a:xfrm>
                <a:off x="4005" y="2156"/>
                <a:ext cx="3" cy="8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17" name="Rectangle 597"/>
              <p:cNvSpPr>
                <a:spLocks noChangeArrowheads="1"/>
              </p:cNvSpPr>
              <p:nvPr/>
            </p:nvSpPr>
            <p:spPr bwMode="auto">
              <a:xfrm>
                <a:off x="4265" y="2156"/>
                <a:ext cx="3" cy="8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18" name="Rectangle 598"/>
              <p:cNvSpPr>
                <a:spLocks noChangeArrowheads="1"/>
              </p:cNvSpPr>
              <p:nvPr/>
            </p:nvSpPr>
            <p:spPr bwMode="auto">
              <a:xfrm>
                <a:off x="4525" y="2156"/>
                <a:ext cx="4" cy="8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19" name="Rectangle 599"/>
              <p:cNvSpPr>
                <a:spLocks noChangeArrowheads="1"/>
              </p:cNvSpPr>
              <p:nvPr/>
            </p:nvSpPr>
            <p:spPr bwMode="auto">
              <a:xfrm>
                <a:off x="5219" y="2156"/>
                <a:ext cx="4" cy="8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20" name="Rectangle 600"/>
              <p:cNvSpPr>
                <a:spLocks noChangeArrowheads="1"/>
              </p:cNvSpPr>
              <p:nvPr/>
            </p:nvSpPr>
            <p:spPr bwMode="auto">
              <a:xfrm>
                <a:off x="5241" y="2156"/>
                <a:ext cx="3" cy="8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21" name="Rectangle 601"/>
              <p:cNvSpPr>
                <a:spLocks noChangeArrowheads="1"/>
              </p:cNvSpPr>
              <p:nvPr/>
            </p:nvSpPr>
            <p:spPr bwMode="auto">
              <a:xfrm>
                <a:off x="403" y="2246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522" name="Rectangle 602"/>
              <p:cNvSpPr>
                <a:spLocks noChangeArrowheads="1"/>
              </p:cNvSpPr>
              <p:nvPr/>
            </p:nvSpPr>
            <p:spPr bwMode="auto">
              <a:xfrm>
                <a:off x="582" y="2246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523" name="Rectangle 603"/>
              <p:cNvSpPr>
                <a:spLocks noChangeArrowheads="1"/>
              </p:cNvSpPr>
              <p:nvPr/>
            </p:nvSpPr>
            <p:spPr bwMode="auto">
              <a:xfrm>
                <a:off x="2348" y="2243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i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524" name="Rectangle 604"/>
              <p:cNvSpPr>
                <a:spLocks noChangeArrowheads="1"/>
              </p:cNvSpPr>
              <p:nvPr/>
            </p:nvSpPr>
            <p:spPr bwMode="auto">
              <a:xfrm>
                <a:off x="2608" y="2239"/>
                <a:ext cx="75" cy="1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Symbol" pitchFamily="18" charset="2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525" name="Rectangle 605"/>
              <p:cNvSpPr>
                <a:spLocks noChangeArrowheads="1"/>
              </p:cNvSpPr>
              <p:nvPr/>
            </p:nvSpPr>
            <p:spPr bwMode="auto">
              <a:xfrm>
                <a:off x="2836" y="2243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526" name="Rectangle 606"/>
              <p:cNvSpPr>
                <a:spLocks noChangeArrowheads="1"/>
              </p:cNvSpPr>
              <p:nvPr/>
            </p:nvSpPr>
            <p:spPr bwMode="auto">
              <a:xfrm>
                <a:off x="3096" y="2239"/>
                <a:ext cx="75" cy="1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Symbol" pitchFamily="18" charset="2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527" name="Rectangle 607"/>
              <p:cNvSpPr>
                <a:spLocks noChangeArrowheads="1"/>
              </p:cNvSpPr>
              <p:nvPr/>
            </p:nvSpPr>
            <p:spPr bwMode="auto">
              <a:xfrm>
                <a:off x="3357" y="2243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528" name="Rectangle 608"/>
              <p:cNvSpPr>
                <a:spLocks noChangeArrowheads="1"/>
              </p:cNvSpPr>
              <p:nvPr/>
            </p:nvSpPr>
            <p:spPr bwMode="auto">
              <a:xfrm>
                <a:off x="3617" y="2243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529" name="Rectangle 609"/>
              <p:cNvSpPr>
                <a:spLocks noChangeArrowheads="1"/>
              </p:cNvSpPr>
              <p:nvPr/>
            </p:nvSpPr>
            <p:spPr bwMode="auto">
              <a:xfrm>
                <a:off x="3877" y="2243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530" name="Rectangle 610"/>
              <p:cNvSpPr>
                <a:spLocks noChangeArrowheads="1"/>
              </p:cNvSpPr>
              <p:nvPr/>
            </p:nvSpPr>
            <p:spPr bwMode="auto">
              <a:xfrm>
                <a:off x="4137" y="2243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531" name="Rectangle 611"/>
              <p:cNvSpPr>
                <a:spLocks noChangeArrowheads="1"/>
              </p:cNvSpPr>
              <p:nvPr/>
            </p:nvSpPr>
            <p:spPr bwMode="auto">
              <a:xfrm>
                <a:off x="4398" y="2243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532" name="Rectangle 612"/>
              <p:cNvSpPr>
                <a:spLocks noChangeArrowheads="1"/>
              </p:cNvSpPr>
              <p:nvPr/>
            </p:nvSpPr>
            <p:spPr bwMode="auto">
              <a:xfrm>
                <a:off x="4875" y="2243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</p:grpSp>
        <p:grpSp>
          <p:nvGrpSpPr>
            <p:cNvPr id="23" name="Group 814"/>
            <p:cNvGrpSpPr>
              <a:grpSpLocks/>
            </p:cNvGrpSpPr>
            <p:nvPr/>
          </p:nvGrpSpPr>
          <p:grpSpPr bwMode="auto">
            <a:xfrm>
              <a:off x="226" y="2238"/>
              <a:ext cx="5057" cy="399"/>
              <a:chOff x="226" y="2238"/>
              <a:chExt cx="5057" cy="399"/>
            </a:xfrm>
          </p:grpSpPr>
          <p:sp>
            <p:nvSpPr>
              <p:cNvPr id="1133" name="Rectangle 614"/>
              <p:cNvSpPr>
                <a:spLocks noChangeArrowheads="1"/>
              </p:cNvSpPr>
              <p:nvPr/>
            </p:nvSpPr>
            <p:spPr bwMode="auto">
              <a:xfrm>
                <a:off x="5232" y="2251"/>
                <a:ext cx="51" cy="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7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34" name="Rectangle 615"/>
              <p:cNvSpPr>
                <a:spLocks noChangeArrowheads="1"/>
              </p:cNvSpPr>
              <p:nvPr/>
            </p:nvSpPr>
            <p:spPr bwMode="auto">
              <a:xfrm>
                <a:off x="226" y="2238"/>
                <a:ext cx="3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35" name="Rectangle 616"/>
              <p:cNvSpPr>
                <a:spLocks noChangeArrowheads="1"/>
              </p:cNvSpPr>
              <p:nvPr/>
            </p:nvSpPr>
            <p:spPr bwMode="auto">
              <a:xfrm>
                <a:off x="229" y="2238"/>
                <a:ext cx="346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36" name="Rectangle 617"/>
              <p:cNvSpPr>
                <a:spLocks noChangeArrowheads="1"/>
              </p:cNvSpPr>
              <p:nvPr/>
            </p:nvSpPr>
            <p:spPr bwMode="auto">
              <a:xfrm>
                <a:off x="575" y="2238"/>
                <a:ext cx="3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37" name="Rectangle 618"/>
              <p:cNvSpPr>
                <a:spLocks noChangeArrowheads="1"/>
              </p:cNvSpPr>
              <p:nvPr/>
            </p:nvSpPr>
            <p:spPr bwMode="auto">
              <a:xfrm>
                <a:off x="578" y="2238"/>
                <a:ext cx="1605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38" name="Rectangle 619"/>
              <p:cNvSpPr>
                <a:spLocks noChangeArrowheads="1"/>
              </p:cNvSpPr>
              <p:nvPr/>
            </p:nvSpPr>
            <p:spPr bwMode="auto">
              <a:xfrm>
                <a:off x="2183" y="2238"/>
                <a:ext cx="3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39" name="Rectangle 620"/>
              <p:cNvSpPr>
                <a:spLocks noChangeArrowheads="1"/>
              </p:cNvSpPr>
              <p:nvPr/>
            </p:nvSpPr>
            <p:spPr bwMode="auto">
              <a:xfrm>
                <a:off x="2186" y="2238"/>
                <a:ext cx="322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40" name="Rectangle 621"/>
              <p:cNvSpPr>
                <a:spLocks noChangeArrowheads="1"/>
              </p:cNvSpPr>
              <p:nvPr/>
            </p:nvSpPr>
            <p:spPr bwMode="auto">
              <a:xfrm>
                <a:off x="2508" y="2238"/>
                <a:ext cx="4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41" name="Rectangle 622"/>
              <p:cNvSpPr>
                <a:spLocks noChangeArrowheads="1"/>
              </p:cNvSpPr>
              <p:nvPr/>
            </p:nvSpPr>
            <p:spPr bwMode="auto">
              <a:xfrm>
                <a:off x="2512" y="2238"/>
                <a:ext cx="191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42" name="Rectangle 623"/>
              <p:cNvSpPr>
                <a:spLocks noChangeArrowheads="1"/>
              </p:cNvSpPr>
              <p:nvPr/>
            </p:nvSpPr>
            <p:spPr bwMode="auto">
              <a:xfrm>
                <a:off x="2703" y="2238"/>
                <a:ext cx="4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43" name="Rectangle 624"/>
              <p:cNvSpPr>
                <a:spLocks noChangeArrowheads="1"/>
              </p:cNvSpPr>
              <p:nvPr/>
            </p:nvSpPr>
            <p:spPr bwMode="auto">
              <a:xfrm>
                <a:off x="2707" y="2238"/>
                <a:ext cx="257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44" name="Rectangle 625"/>
              <p:cNvSpPr>
                <a:spLocks noChangeArrowheads="1"/>
              </p:cNvSpPr>
              <p:nvPr/>
            </p:nvSpPr>
            <p:spPr bwMode="auto">
              <a:xfrm>
                <a:off x="2964" y="2238"/>
                <a:ext cx="3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45" name="Rectangle 626"/>
              <p:cNvSpPr>
                <a:spLocks noChangeArrowheads="1"/>
              </p:cNvSpPr>
              <p:nvPr/>
            </p:nvSpPr>
            <p:spPr bwMode="auto">
              <a:xfrm>
                <a:off x="2967" y="2238"/>
                <a:ext cx="257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46" name="Rectangle 627"/>
              <p:cNvSpPr>
                <a:spLocks noChangeArrowheads="1"/>
              </p:cNvSpPr>
              <p:nvPr/>
            </p:nvSpPr>
            <p:spPr bwMode="auto">
              <a:xfrm>
                <a:off x="3224" y="2238"/>
                <a:ext cx="3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47" name="Rectangle 628"/>
              <p:cNvSpPr>
                <a:spLocks noChangeArrowheads="1"/>
              </p:cNvSpPr>
              <p:nvPr/>
            </p:nvSpPr>
            <p:spPr bwMode="auto">
              <a:xfrm>
                <a:off x="3227" y="2238"/>
                <a:ext cx="257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48" name="Rectangle 629"/>
              <p:cNvSpPr>
                <a:spLocks noChangeArrowheads="1"/>
              </p:cNvSpPr>
              <p:nvPr/>
            </p:nvSpPr>
            <p:spPr bwMode="auto">
              <a:xfrm>
                <a:off x="3484" y="2238"/>
                <a:ext cx="4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49" name="Rectangle 630"/>
              <p:cNvSpPr>
                <a:spLocks noChangeArrowheads="1"/>
              </p:cNvSpPr>
              <p:nvPr/>
            </p:nvSpPr>
            <p:spPr bwMode="auto">
              <a:xfrm>
                <a:off x="3488" y="2238"/>
                <a:ext cx="256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50" name="Rectangle 631"/>
              <p:cNvSpPr>
                <a:spLocks noChangeArrowheads="1"/>
              </p:cNvSpPr>
              <p:nvPr/>
            </p:nvSpPr>
            <p:spPr bwMode="auto">
              <a:xfrm>
                <a:off x="3744" y="2238"/>
                <a:ext cx="4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51" name="Rectangle 632"/>
              <p:cNvSpPr>
                <a:spLocks noChangeArrowheads="1"/>
              </p:cNvSpPr>
              <p:nvPr/>
            </p:nvSpPr>
            <p:spPr bwMode="auto">
              <a:xfrm>
                <a:off x="3748" y="2238"/>
                <a:ext cx="257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52" name="Rectangle 633"/>
              <p:cNvSpPr>
                <a:spLocks noChangeArrowheads="1"/>
              </p:cNvSpPr>
              <p:nvPr/>
            </p:nvSpPr>
            <p:spPr bwMode="auto">
              <a:xfrm>
                <a:off x="4005" y="2238"/>
                <a:ext cx="3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53" name="Rectangle 634"/>
              <p:cNvSpPr>
                <a:spLocks noChangeArrowheads="1"/>
              </p:cNvSpPr>
              <p:nvPr/>
            </p:nvSpPr>
            <p:spPr bwMode="auto">
              <a:xfrm>
                <a:off x="4008" y="2238"/>
                <a:ext cx="257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54" name="Rectangle 635"/>
              <p:cNvSpPr>
                <a:spLocks noChangeArrowheads="1"/>
              </p:cNvSpPr>
              <p:nvPr/>
            </p:nvSpPr>
            <p:spPr bwMode="auto">
              <a:xfrm>
                <a:off x="4265" y="2238"/>
                <a:ext cx="3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55" name="Rectangle 636"/>
              <p:cNvSpPr>
                <a:spLocks noChangeArrowheads="1"/>
              </p:cNvSpPr>
              <p:nvPr/>
            </p:nvSpPr>
            <p:spPr bwMode="auto">
              <a:xfrm>
                <a:off x="4268" y="2238"/>
                <a:ext cx="257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56" name="Rectangle 637"/>
              <p:cNvSpPr>
                <a:spLocks noChangeArrowheads="1"/>
              </p:cNvSpPr>
              <p:nvPr/>
            </p:nvSpPr>
            <p:spPr bwMode="auto">
              <a:xfrm>
                <a:off x="4525" y="2238"/>
                <a:ext cx="4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57" name="Rectangle 638"/>
              <p:cNvSpPr>
                <a:spLocks noChangeArrowheads="1"/>
              </p:cNvSpPr>
              <p:nvPr/>
            </p:nvSpPr>
            <p:spPr bwMode="auto">
              <a:xfrm>
                <a:off x="4529" y="2238"/>
                <a:ext cx="690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58" name="Rectangle 639"/>
              <p:cNvSpPr>
                <a:spLocks noChangeArrowheads="1"/>
              </p:cNvSpPr>
              <p:nvPr/>
            </p:nvSpPr>
            <p:spPr bwMode="auto">
              <a:xfrm>
                <a:off x="5219" y="2238"/>
                <a:ext cx="4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59" name="Rectangle 640"/>
              <p:cNvSpPr>
                <a:spLocks noChangeArrowheads="1"/>
              </p:cNvSpPr>
              <p:nvPr/>
            </p:nvSpPr>
            <p:spPr bwMode="auto">
              <a:xfrm>
                <a:off x="5241" y="2238"/>
                <a:ext cx="3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60" name="Rectangle 641"/>
              <p:cNvSpPr>
                <a:spLocks noChangeArrowheads="1"/>
              </p:cNvSpPr>
              <p:nvPr/>
            </p:nvSpPr>
            <p:spPr bwMode="auto">
              <a:xfrm>
                <a:off x="226" y="2240"/>
                <a:ext cx="3" cy="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61" name="Rectangle 642"/>
              <p:cNvSpPr>
                <a:spLocks noChangeArrowheads="1"/>
              </p:cNvSpPr>
              <p:nvPr/>
            </p:nvSpPr>
            <p:spPr bwMode="auto">
              <a:xfrm>
                <a:off x="575" y="2240"/>
                <a:ext cx="3" cy="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62" name="Rectangle 643"/>
              <p:cNvSpPr>
                <a:spLocks noChangeArrowheads="1"/>
              </p:cNvSpPr>
              <p:nvPr/>
            </p:nvSpPr>
            <p:spPr bwMode="auto">
              <a:xfrm>
                <a:off x="2183" y="2240"/>
                <a:ext cx="3" cy="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63" name="Rectangle 644"/>
              <p:cNvSpPr>
                <a:spLocks noChangeArrowheads="1"/>
              </p:cNvSpPr>
              <p:nvPr/>
            </p:nvSpPr>
            <p:spPr bwMode="auto">
              <a:xfrm>
                <a:off x="2508" y="2240"/>
                <a:ext cx="4" cy="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64" name="Rectangle 645"/>
              <p:cNvSpPr>
                <a:spLocks noChangeArrowheads="1"/>
              </p:cNvSpPr>
              <p:nvPr/>
            </p:nvSpPr>
            <p:spPr bwMode="auto">
              <a:xfrm>
                <a:off x="2703" y="2240"/>
                <a:ext cx="4" cy="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65" name="Rectangle 646"/>
              <p:cNvSpPr>
                <a:spLocks noChangeArrowheads="1"/>
              </p:cNvSpPr>
              <p:nvPr/>
            </p:nvSpPr>
            <p:spPr bwMode="auto">
              <a:xfrm>
                <a:off x="2964" y="2240"/>
                <a:ext cx="3" cy="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66" name="Rectangle 647"/>
              <p:cNvSpPr>
                <a:spLocks noChangeArrowheads="1"/>
              </p:cNvSpPr>
              <p:nvPr/>
            </p:nvSpPr>
            <p:spPr bwMode="auto">
              <a:xfrm>
                <a:off x="3224" y="2240"/>
                <a:ext cx="3" cy="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67" name="Rectangle 648"/>
              <p:cNvSpPr>
                <a:spLocks noChangeArrowheads="1"/>
              </p:cNvSpPr>
              <p:nvPr/>
            </p:nvSpPr>
            <p:spPr bwMode="auto">
              <a:xfrm>
                <a:off x="3484" y="2240"/>
                <a:ext cx="4" cy="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68" name="Rectangle 649"/>
              <p:cNvSpPr>
                <a:spLocks noChangeArrowheads="1"/>
              </p:cNvSpPr>
              <p:nvPr/>
            </p:nvSpPr>
            <p:spPr bwMode="auto">
              <a:xfrm>
                <a:off x="3744" y="2240"/>
                <a:ext cx="4" cy="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69" name="Rectangle 650"/>
              <p:cNvSpPr>
                <a:spLocks noChangeArrowheads="1"/>
              </p:cNvSpPr>
              <p:nvPr/>
            </p:nvSpPr>
            <p:spPr bwMode="auto">
              <a:xfrm>
                <a:off x="4005" y="2240"/>
                <a:ext cx="3" cy="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70" name="Rectangle 651"/>
              <p:cNvSpPr>
                <a:spLocks noChangeArrowheads="1"/>
              </p:cNvSpPr>
              <p:nvPr/>
            </p:nvSpPr>
            <p:spPr bwMode="auto">
              <a:xfrm>
                <a:off x="4265" y="2240"/>
                <a:ext cx="3" cy="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71" name="Rectangle 652"/>
              <p:cNvSpPr>
                <a:spLocks noChangeArrowheads="1"/>
              </p:cNvSpPr>
              <p:nvPr/>
            </p:nvSpPr>
            <p:spPr bwMode="auto">
              <a:xfrm>
                <a:off x="4525" y="2240"/>
                <a:ext cx="4" cy="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72" name="Rectangle 653"/>
              <p:cNvSpPr>
                <a:spLocks noChangeArrowheads="1"/>
              </p:cNvSpPr>
              <p:nvPr/>
            </p:nvSpPr>
            <p:spPr bwMode="auto">
              <a:xfrm>
                <a:off x="5219" y="2240"/>
                <a:ext cx="4" cy="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73" name="Rectangle 654"/>
              <p:cNvSpPr>
                <a:spLocks noChangeArrowheads="1"/>
              </p:cNvSpPr>
              <p:nvPr/>
            </p:nvSpPr>
            <p:spPr bwMode="auto">
              <a:xfrm>
                <a:off x="5241" y="2240"/>
                <a:ext cx="3" cy="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74" name="Rectangle 655"/>
              <p:cNvSpPr>
                <a:spLocks noChangeArrowheads="1"/>
              </p:cNvSpPr>
              <p:nvPr/>
            </p:nvSpPr>
            <p:spPr bwMode="auto">
              <a:xfrm>
                <a:off x="230" y="2331"/>
                <a:ext cx="1953" cy="13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75" name="Rectangle 656"/>
              <p:cNvSpPr>
                <a:spLocks noChangeArrowheads="1"/>
              </p:cNvSpPr>
              <p:nvPr/>
            </p:nvSpPr>
            <p:spPr bwMode="auto">
              <a:xfrm>
                <a:off x="235" y="2356"/>
                <a:ext cx="1944" cy="8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76" name="Rectangle 657"/>
              <p:cNvSpPr>
                <a:spLocks noChangeArrowheads="1"/>
              </p:cNvSpPr>
              <p:nvPr/>
            </p:nvSpPr>
            <p:spPr bwMode="auto">
              <a:xfrm>
                <a:off x="235" y="2356"/>
                <a:ext cx="467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b="1" dirty="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Блок 2. </a:t>
                </a:r>
                <a:r>
                  <a:rPr lang="ru-RU" altLang="ru-RU" sz="900" b="1" dirty="0" err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Пр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77" name="Rectangle 658"/>
              <p:cNvSpPr>
                <a:spLocks noChangeArrowheads="1"/>
              </p:cNvSpPr>
              <p:nvPr/>
            </p:nvSpPr>
            <p:spPr bwMode="auto">
              <a:xfrm>
                <a:off x="659" y="2356"/>
                <a:ext cx="278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b="1" dirty="0" err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актик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78" name="Rectangle 659"/>
              <p:cNvSpPr>
                <a:spLocks noChangeArrowheads="1"/>
              </p:cNvSpPr>
              <p:nvPr/>
            </p:nvSpPr>
            <p:spPr bwMode="auto">
              <a:xfrm>
                <a:off x="895" y="2356"/>
                <a:ext cx="82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b="1" dirty="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а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79" name="Rectangle 660"/>
              <p:cNvSpPr>
                <a:spLocks noChangeArrowheads="1"/>
              </p:cNvSpPr>
              <p:nvPr/>
            </p:nvSpPr>
            <p:spPr bwMode="auto">
              <a:xfrm>
                <a:off x="937" y="2356"/>
                <a:ext cx="59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b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80" name="Rectangle 661"/>
              <p:cNvSpPr>
                <a:spLocks noChangeArrowheads="1"/>
              </p:cNvSpPr>
              <p:nvPr/>
            </p:nvSpPr>
            <p:spPr bwMode="auto">
              <a:xfrm>
                <a:off x="2185" y="2331"/>
                <a:ext cx="323" cy="13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81" name="Rectangle 662"/>
              <p:cNvSpPr>
                <a:spLocks noChangeArrowheads="1"/>
              </p:cNvSpPr>
              <p:nvPr/>
            </p:nvSpPr>
            <p:spPr bwMode="auto">
              <a:xfrm>
                <a:off x="2192" y="2356"/>
                <a:ext cx="312" cy="8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82" name="Rectangle 663"/>
              <p:cNvSpPr>
                <a:spLocks noChangeArrowheads="1"/>
              </p:cNvSpPr>
              <p:nvPr/>
            </p:nvSpPr>
            <p:spPr bwMode="auto">
              <a:xfrm>
                <a:off x="2218" y="2356"/>
                <a:ext cx="147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b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30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83" name="Rectangle 664"/>
              <p:cNvSpPr>
                <a:spLocks noChangeArrowheads="1"/>
              </p:cNvSpPr>
              <p:nvPr/>
            </p:nvSpPr>
            <p:spPr bwMode="auto">
              <a:xfrm>
                <a:off x="2326" y="2356"/>
                <a:ext cx="82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b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–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84" name="Rectangle 665"/>
              <p:cNvSpPr>
                <a:spLocks noChangeArrowheads="1"/>
              </p:cNvSpPr>
              <p:nvPr/>
            </p:nvSpPr>
            <p:spPr bwMode="auto">
              <a:xfrm>
                <a:off x="2369" y="2356"/>
                <a:ext cx="59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b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85" name="Rectangle 666"/>
              <p:cNvSpPr>
                <a:spLocks noChangeArrowheads="1"/>
              </p:cNvSpPr>
              <p:nvPr/>
            </p:nvSpPr>
            <p:spPr bwMode="auto">
              <a:xfrm>
                <a:off x="2391" y="2356"/>
                <a:ext cx="147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b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45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86" name="Rectangle 667"/>
              <p:cNvSpPr>
                <a:spLocks noChangeArrowheads="1"/>
              </p:cNvSpPr>
              <p:nvPr/>
            </p:nvSpPr>
            <p:spPr bwMode="auto">
              <a:xfrm>
                <a:off x="2500" y="2356"/>
                <a:ext cx="59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b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87" name="Rectangle 668"/>
              <p:cNvSpPr>
                <a:spLocks noChangeArrowheads="1"/>
              </p:cNvSpPr>
              <p:nvPr/>
            </p:nvSpPr>
            <p:spPr bwMode="auto">
              <a:xfrm>
                <a:off x="2510" y="2331"/>
                <a:ext cx="193" cy="13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88" name="Rectangle 669"/>
              <p:cNvSpPr>
                <a:spLocks noChangeArrowheads="1"/>
              </p:cNvSpPr>
              <p:nvPr/>
            </p:nvSpPr>
            <p:spPr bwMode="auto">
              <a:xfrm>
                <a:off x="2517" y="2356"/>
                <a:ext cx="182" cy="8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89" name="Rectangle 670"/>
              <p:cNvSpPr>
                <a:spLocks noChangeArrowheads="1"/>
              </p:cNvSpPr>
              <p:nvPr/>
            </p:nvSpPr>
            <p:spPr bwMode="auto">
              <a:xfrm>
                <a:off x="2608" y="2356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90" name="Rectangle 671"/>
              <p:cNvSpPr>
                <a:spLocks noChangeArrowheads="1"/>
              </p:cNvSpPr>
              <p:nvPr/>
            </p:nvSpPr>
            <p:spPr bwMode="auto">
              <a:xfrm>
                <a:off x="2705" y="2331"/>
                <a:ext cx="259" cy="13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91" name="Rectangle 672"/>
              <p:cNvSpPr>
                <a:spLocks noChangeArrowheads="1"/>
              </p:cNvSpPr>
              <p:nvPr/>
            </p:nvSpPr>
            <p:spPr bwMode="auto">
              <a:xfrm>
                <a:off x="2712" y="2356"/>
                <a:ext cx="247" cy="8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92" name="Rectangle 673"/>
              <p:cNvSpPr>
                <a:spLocks noChangeArrowheads="1"/>
              </p:cNvSpPr>
              <p:nvPr/>
            </p:nvSpPr>
            <p:spPr bwMode="auto">
              <a:xfrm>
                <a:off x="2836" y="2356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93" name="Rectangle 674"/>
              <p:cNvSpPr>
                <a:spLocks noChangeArrowheads="1"/>
              </p:cNvSpPr>
              <p:nvPr/>
            </p:nvSpPr>
            <p:spPr bwMode="auto">
              <a:xfrm>
                <a:off x="2965" y="2331"/>
                <a:ext cx="259" cy="13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94" name="Rectangle 675"/>
              <p:cNvSpPr>
                <a:spLocks noChangeArrowheads="1"/>
              </p:cNvSpPr>
              <p:nvPr/>
            </p:nvSpPr>
            <p:spPr bwMode="auto">
              <a:xfrm>
                <a:off x="2972" y="2356"/>
                <a:ext cx="248" cy="8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95" name="Rectangle 676"/>
              <p:cNvSpPr>
                <a:spLocks noChangeArrowheads="1"/>
              </p:cNvSpPr>
              <p:nvPr/>
            </p:nvSpPr>
            <p:spPr bwMode="auto">
              <a:xfrm>
                <a:off x="3096" y="2356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96" name="Rectangle 677"/>
              <p:cNvSpPr>
                <a:spLocks noChangeArrowheads="1"/>
              </p:cNvSpPr>
              <p:nvPr/>
            </p:nvSpPr>
            <p:spPr bwMode="auto">
              <a:xfrm>
                <a:off x="3226" y="2331"/>
                <a:ext cx="258" cy="13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97" name="Rectangle 678"/>
              <p:cNvSpPr>
                <a:spLocks noChangeArrowheads="1"/>
              </p:cNvSpPr>
              <p:nvPr/>
            </p:nvSpPr>
            <p:spPr bwMode="auto">
              <a:xfrm>
                <a:off x="3233" y="2356"/>
                <a:ext cx="247" cy="8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98" name="Rectangle 679"/>
              <p:cNvSpPr>
                <a:spLocks noChangeArrowheads="1"/>
              </p:cNvSpPr>
              <p:nvPr/>
            </p:nvSpPr>
            <p:spPr bwMode="auto">
              <a:xfrm>
                <a:off x="3357" y="2356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199" name="Rectangle 680"/>
              <p:cNvSpPr>
                <a:spLocks noChangeArrowheads="1"/>
              </p:cNvSpPr>
              <p:nvPr/>
            </p:nvSpPr>
            <p:spPr bwMode="auto">
              <a:xfrm>
                <a:off x="3486" y="2331"/>
                <a:ext cx="258" cy="13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00" name="Rectangle 681"/>
              <p:cNvSpPr>
                <a:spLocks noChangeArrowheads="1"/>
              </p:cNvSpPr>
              <p:nvPr/>
            </p:nvSpPr>
            <p:spPr bwMode="auto">
              <a:xfrm>
                <a:off x="3493" y="2356"/>
                <a:ext cx="247" cy="8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01" name="Rectangle 682"/>
              <p:cNvSpPr>
                <a:spLocks noChangeArrowheads="1"/>
              </p:cNvSpPr>
              <p:nvPr/>
            </p:nvSpPr>
            <p:spPr bwMode="auto">
              <a:xfrm>
                <a:off x="3617" y="2356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02" name="Rectangle 683"/>
              <p:cNvSpPr>
                <a:spLocks noChangeArrowheads="1"/>
              </p:cNvSpPr>
              <p:nvPr/>
            </p:nvSpPr>
            <p:spPr bwMode="auto">
              <a:xfrm>
                <a:off x="3746" y="2331"/>
                <a:ext cx="259" cy="13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03" name="Rectangle 684"/>
              <p:cNvSpPr>
                <a:spLocks noChangeArrowheads="1"/>
              </p:cNvSpPr>
              <p:nvPr/>
            </p:nvSpPr>
            <p:spPr bwMode="auto">
              <a:xfrm>
                <a:off x="3753" y="2356"/>
                <a:ext cx="247" cy="8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04" name="Rectangle 685"/>
              <p:cNvSpPr>
                <a:spLocks noChangeArrowheads="1"/>
              </p:cNvSpPr>
              <p:nvPr/>
            </p:nvSpPr>
            <p:spPr bwMode="auto">
              <a:xfrm>
                <a:off x="3877" y="2356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05" name="Rectangle 686"/>
              <p:cNvSpPr>
                <a:spLocks noChangeArrowheads="1"/>
              </p:cNvSpPr>
              <p:nvPr/>
            </p:nvSpPr>
            <p:spPr bwMode="auto">
              <a:xfrm>
                <a:off x="4006" y="2331"/>
                <a:ext cx="259" cy="13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06" name="Rectangle 687"/>
              <p:cNvSpPr>
                <a:spLocks noChangeArrowheads="1"/>
              </p:cNvSpPr>
              <p:nvPr/>
            </p:nvSpPr>
            <p:spPr bwMode="auto">
              <a:xfrm>
                <a:off x="4013" y="2356"/>
                <a:ext cx="247" cy="8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07" name="Rectangle 688"/>
              <p:cNvSpPr>
                <a:spLocks noChangeArrowheads="1"/>
              </p:cNvSpPr>
              <p:nvPr/>
            </p:nvSpPr>
            <p:spPr bwMode="auto">
              <a:xfrm>
                <a:off x="4137" y="2356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08" name="Rectangle 689"/>
              <p:cNvSpPr>
                <a:spLocks noChangeArrowheads="1"/>
              </p:cNvSpPr>
              <p:nvPr/>
            </p:nvSpPr>
            <p:spPr bwMode="auto">
              <a:xfrm>
                <a:off x="4267" y="2331"/>
                <a:ext cx="258" cy="13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09" name="Rectangle 690"/>
              <p:cNvSpPr>
                <a:spLocks noChangeArrowheads="1"/>
              </p:cNvSpPr>
              <p:nvPr/>
            </p:nvSpPr>
            <p:spPr bwMode="auto">
              <a:xfrm>
                <a:off x="4274" y="2356"/>
                <a:ext cx="247" cy="8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10" name="Rectangle 691"/>
              <p:cNvSpPr>
                <a:spLocks noChangeArrowheads="1"/>
              </p:cNvSpPr>
              <p:nvPr/>
            </p:nvSpPr>
            <p:spPr bwMode="auto">
              <a:xfrm>
                <a:off x="4398" y="2356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11" name="Rectangle 692"/>
              <p:cNvSpPr>
                <a:spLocks noChangeArrowheads="1"/>
              </p:cNvSpPr>
              <p:nvPr/>
            </p:nvSpPr>
            <p:spPr bwMode="auto">
              <a:xfrm>
                <a:off x="4527" y="2331"/>
                <a:ext cx="693" cy="13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12" name="Rectangle 693"/>
              <p:cNvSpPr>
                <a:spLocks noChangeArrowheads="1"/>
              </p:cNvSpPr>
              <p:nvPr/>
            </p:nvSpPr>
            <p:spPr bwMode="auto">
              <a:xfrm>
                <a:off x="4534" y="2356"/>
                <a:ext cx="682" cy="8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13" name="Rectangle 694"/>
              <p:cNvSpPr>
                <a:spLocks noChangeArrowheads="1"/>
              </p:cNvSpPr>
              <p:nvPr/>
            </p:nvSpPr>
            <p:spPr bwMode="auto">
              <a:xfrm>
                <a:off x="4534" y="2356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14" name="Rectangle 695"/>
              <p:cNvSpPr>
                <a:spLocks noChangeArrowheads="1"/>
              </p:cNvSpPr>
              <p:nvPr/>
            </p:nvSpPr>
            <p:spPr bwMode="auto">
              <a:xfrm>
                <a:off x="5222" y="2331"/>
                <a:ext cx="19" cy="13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15" name="Rectangle 696"/>
              <p:cNvSpPr>
                <a:spLocks noChangeArrowheads="1"/>
              </p:cNvSpPr>
              <p:nvPr/>
            </p:nvSpPr>
            <p:spPr bwMode="auto">
              <a:xfrm>
                <a:off x="5228" y="2363"/>
                <a:ext cx="8" cy="68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16" name="Rectangle 697"/>
              <p:cNvSpPr>
                <a:spLocks noChangeArrowheads="1"/>
              </p:cNvSpPr>
              <p:nvPr/>
            </p:nvSpPr>
            <p:spPr bwMode="auto">
              <a:xfrm>
                <a:off x="5232" y="2363"/>
                <a:ext cx="51" cy="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7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17" name="Rectangle 698"/>
              <p:cNvSpPr>
                <a:spLocks noChangeArrowheads="1"/>
              </p:cNvSpPr>
              <p:nvPr/>
            </p:nvSpPr>
            <p:spPr bwMode="auto">
              <a:xfrm>
                <a:off x="226" y="2328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18" name="Rectangle 699"/>
              <p:cNvSpPr>
                <a:spLocks noChangeArrowheads="1"/>
              </p:cNvSpPr>
              <p:nvPr/>
            </p:nvSpPr>
            <p:spPr bwMode="auto">
              <a:xfrm>
                <a:off x="229" y="2328"/>
                <a:ext cx="346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19" name="Rectangle 700"/>
              <p:cNvSpPr>
                <a:spLocks noChangeArrowheads="1"/>
              </p:cNvSpPr>
              <p:nvPr/>
            </p:nvSpPr>
            <p:spPr bwMode="auto">
              <a:xfrm>
                <a:off x="575" y="2328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20" name="Rectangle 701"/>
              <p:cNvSpPr>
                <a:spLocks noChangeArrowheads="1"/>
              </p:cNvSpPr>
              <p:nvPr/>
            </p:nvSpPr>
            <p:spPr bwMode="auto">
              <a:xfrm>
                <a:off x="578" y="2328"/>
                <a:ext cx="1605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21" name="Rectangle 702"/>
              <p:cNvSpPr>
                <a:spLocks noChangeArrowheads="1"/>
              </p:cNvSpPr>
              <p:nvPr/>
            </p:nvSpPr>
            <p:spPr bwMode="auto">
              <a:xfrm>
                <a:off x="2183" y="2328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22" name="Rectangle 703"/>
              <p:cNvSpPr>
                <a:spLocks noChangeArrowheads="1"/>
              </p:cNvSpPr>
              <p:nvPr/>
            </p:nvSpPr>
            <p:spPr bwMode="auto">
              <a:xfrm>
                <a:off x="2186" y="2328"/>
                <a:ext cx="322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23" name="Rectangle 704"/>
              <p:cNvSpPr>
                <a:spLocks noChangeArrowheads="1"/>
              </p:cNvSpPr>
              <p:nvPr/>
            </p:nvSpPr>
            <p:spPr bwMode="auto">
              <a:xfrm>
                <a:off x="2508" y="2328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24" name="Rectangle 705"/>
              <p:cNvSpPr>
                <a:spLocks noChangeArrowheads="1"/>
              </p:cNvSpPr>
              <p:nvPr/>
            </p:nvSpPr>
            <p:spPr bwMode="auto">
              <a:xfrm>
                <a:off x="2512" y="2328"/>
                <a:ext cx="191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25" name="Rectangle 706"/>
              <p:cNvSpPr>
                <a:spLocks noChangeArrowheads="1"/>
              </p:cNvSpPr>
              <p:nvPr/>
            </p:nvSpPr>
            <p:spPr bwMode="auto">
              <a:xfrm>
                <a:off x="2703" y="2328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26" name="Rectangle 707"/>
              <p:cNvSpPr>
                <a:spLocks noChangeArrowheads="1"/>
              </p:cNvSpPr>
              <p:nvPr/>
            </p:nvSpPr>
            <p:spPr bwMode="auto">
              <a:xfrm>
                <a:off x="2707" y="2328"/>
                <a:ext cx="257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27" name="Rectangle 708"/>
              <p:cNvSpPr>
                <a:spLocks noChangeArrowheads="1"/>
              </p:cNvSpPr>
              <p:nvPr/>
            </p:nvSpPr>
            <p:spPr bwMode="auto">
              <a:xfrm>
                <a:off x="2964" y="2328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28" name="Rectangle 709"/>
              <p:cNvSpPr>
                <a:spLocks noChangeArrowheads="1"/>
              </p:cNvSpPr>
              <p:nvPr/>
            </p:nvSpPr>
            <p:spPr bwMode="auto">
              <a:xfrm>
                <a:off x="2967" y="2328"/>
                <a:ext cx="257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29" name="Rectangle 710"/>
              <p:cNvSpPr>
                <a:spLocks noChangeArrowheads="1"/>
              </p:cNvSpPr>
              <p:nvPr/>
            </p:nvSpPr>
            <p:spPr bwMode="auto">
              <a:xfrm>
                <a:off x="3224" y="2328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30" name="Rectangle 711"/>
              <p:cNvSpPr>
                <a:spLocks noChangeArrowheads="1"/>
              </p:cNvSpPr>
              <p:nvPr/>
            </p:nvSpPr>
            <p:spPr bwMode="auto">
              <a:xfrm>
                <a:off x="3227" y="2328"/>
                <a:ext cx="257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31" name="Rectangle 712"/>
              <p:cNvSpPr>
                <a:spLocks noChangeArrowheads="1"/>
              </p:cNvSpPr>
              <p:nvPr/>
            </p:nvSpPr>
            <p:spPr bwMode="auto">
              <a:xfrm>
                <a:off x="3484" y="2328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32" name="Rectangle 713"/>
              <p:cNvSpPr>
                <a:spLocks noChangeArrowheads="1"/>
              </p:cNvSpPr>
              <p:nvPr/>
            </p:nvSpPr>
            <p:spPr bwMode="auto">
              <a:xfrm>
                <a:off x="3488" y="2328"/>
                <a:ext cx="256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33" name="Rectangle 714"/>
              <p:cNvSpPr>
                <a:spLocks noChangeArrowheads="1"/>
              </p:cNvSpPr>
              <p:nvPr/>
            </p:nvSpPr>
            <p:spPr bwMode="auto">
              <a:xfrm>
                <a:off x="3744" y="2328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34" name="Rectangle 715"/>
              <p:cNvSpPr>
                <a:spLocks noChangeArrowheads="1"/>
              </p:cNvSpPr>
              <p:nvPr/>
            </p:nvSpPr>
            <p:spPr bwMode="auto">
              <a:xfrm>
                <a:off x="3748" y="2328"/>
                <a:ext cx="257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35" name="Rectangle 716"/>
              <p:cNvSpPr>
                <a:spLocks noChangeArrowheads="1"/>
              </p:cNvSpPr>
              <p:nvPr/>
            </p:nvSpPr>
            <p:spPr bwMode="auto">
              <a:xfrm>
                <a:off x="4005" y="2328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36" name="Rectangle 717"/>
              <p:cNvSpPr>
                <a:spLocks noChangeArrowheads="1"/>
              </p:cNvSpPr>
              <p:nvPr/>
            </p:nvSpPr>
            <p:spPr bwMode="auto">
              <a:xfrm>
                <a:off x="4008" y="2328"/>
                <a:ext cx="257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37" name="Rectangle 718"/>
              <p:cNvSpPr>
                <a:spLocks noChangeArrowheads="1"/>
              </p:cNvSpPr>
              <p:nvPr/>
            </p:nvSpPr>
            <p:spPr bwMode="auto">
              <a:xfrm>
                <a:off x="4265" y="2328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38" name="Rectangle 719"/>
              <p:cNvSpPr>
                <a:spLocks noChangeArrowheads="1"/>
              </p:cNvSpPr>
              <p:nvPr/>
            </p:nvSpPr>
            <p:spPr bwMode="auto">
              <a:xfrm>
                <a:off x="4268" y="2328"/>
                <a:ext cx="257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39" name="Rectangle 720"/>
              <p:cNvSpPr>
                <a:spLocks noChangeArrowheads="1"/>
              </p:cNvSpPr>
              <p:nvPr/>
            </p:nvSpPr>
            <p:spPr bwMode="auto">
              <a:xfrm>
                <a:off x="4525" y="2328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40" name="Rectangle 721"/>
              <p:cNvSpPr>
                <a:spLocks noChangeArrowheads="1"/>
              </p:cNvSpPr>
              <p:nvPr/>
            </p:nvSpPr>
            <p:spPr bwMode="auto">
              <a:xfrm>
                <a:off x="4529" y="2328"/>
                <a:ext cx="69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41" name="Rectangle 722"/>
              <p:cNvSpPr>
                <a:spLocks noChangeArrowheads="1"/>
              </p:cNvSpPr>
              <p:nvPr/>
            </p:nvSpPr>
            <p:spPr bwMode="auto">
              <a:xfrm>
                <a:off x="5219" y="2328"/>
                <a:ext cx="4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42" name="Rectangle 723"/>
              <p:cNvSpPr>
                <a:spLocks noChangeArrowheads="1"/>
              </p:cNvSpPr>
              <p:nvPr/>
            </p:nvSpPr>
            <p:spPr bwMode="auto">
              <a:xfrm>
                <a:off x="5223" y="2328"/>
                <a:ext cx="18" cy="3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43" name="Rectangle 724"/>
              <p:cNvSpPr>
                <a:spLocks noChangeArrowheads="1"/>
              </p:cNvSpPr>
              <p:nvPr/>
            </p:nvSpPr>
            <p:spPr bwMode="auto">
              <a:xfrm>
                <a:off x="5241" y="2328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44" name="Rectangle 725"/>
              <p:cNvSpPr>
                <a:spLocks noChangeArrowheads="1"/>
              </p:cNvSpPr>
              <p:nvPr/>
            </p:nvSpPr>
            <p:spPr bwMode="auto">
              <a:xfrm>
                <a:off x="226" y="2331"/>
                <a:ext cx="3" cy="13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45" name="Rectangle 726"/>
              <p:cNvSpPr>
                <a:spLocks noChangeArrowheads="1"/>
              </p:cNvSpPr>
              <p:nvPr/>
            </p:nvSpPr>
            <p:spPr bwMode="auto">
              <a:xfrm>
                <a:off x="2183" y="2331"/>
                <a:ext cx="3" cy="13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46" name="Rectangle 727"/>
              <p:cNvSpPr>
                <a:spLocks noChangeArrowheads="1"/>
              </p:cNvSpPr>
              <p:nvPr/>
            </p:nvSpPr>
            <p:spPr bwMode="auto">
              <a:xfrm>
                <a:off x="2508" y="2331"/>
                <a:ext cx="4" cy="13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47" name="Rectangle 728"/>
              <p:cNvSpPr>
                <a:spLocks noChangeArrowheads="1"/>
              </p:cNvSpPr>
              <p:nvPr/>
            </p:nvSpPr>
            <p:spPr bwMode="auto">
              <a:xfrm>
                <a:off x="2703" y="2331"/>
                <a:ext cx="4" cy="13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48" name="Rectangle 729"/>
              <p:cNvSpPr>
                <a:spLocks noChangeArrowheads="1"/>
              </p:cNvSpPr>
              <p:nvPr/>
            </p:nvSpPr>
            <p:spPr bwMode="auto">
              <a:xfrm>
                <a:off x="2964" y="2331"/>
                <a:ext cx="3" cy="13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49" name="Rectangle 730"/>
              <p:cNvSpPr>
                <a:spLocks noChangeArrowheads="1"/>
              </p:cNvSpPr>
              <p:nvPr/>
            </p:nvSpPr>
            <p:spPr bwMode="auto">
              <a:xfrm>
                <a:off x="3224" y="2331"/>
                <a:ext cx="3" cy="13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50" name="Rectangle 731"/>
              <p:cNvSpPr>
                <a:spLocks noChangeArrowheads="1"/>
              </p:cNvSpPr>
              <p:nvPr/>
            </p:nvSpPr>
            <p:spPr bwMode="auto">
              <a:xfrm>
                <a:off x="3484" y="2331"/>
                <a:ext cx="4" cy="13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51" name="Rectangle 732"/>
              <p:cNvSpPr>
                <a:spLocks noChangeArrowheads="1"/>
              </p:cNvSpPr>
              <p:nvPr/>
            </p:nvSpPr>
            <p:spPr bwMode="auto">
              <a:xfrm>
                <a:off x="3744" y="2331"/>
                <a:ext cx="4" cy="13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52" name="Rectangle 733"/>
              <p:cNvSpPr>
                <a:spLocks noChangeArrowheads="1"/>
              </p:cNvSpPr>
              <p:nvPr/>
            </p:nvSpPr>
            <p:spPr bwMode="auto">
              <a:xfrm>
                <a:off x="4005" y="2331"/>
                <a:ext cx="3" cy="13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53" name="Rectangle 734"/>
              <p:cNvSpPr>
                <a:spLocks noChangeArrowheads="1"/>
              </p:cNvSpPr>
              <p:nvPr/>
            </p:nvSpPr>
            <p:spPr bwMode="auto">
              <a:xfrm>
                <a:off x="4265" y="2331"/>
                <a:ext cx="3" cy="13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54" name="Rectangle 735"/>
              <p:cNvSpPr>
                <a:spLocks noChangeArrowheads="1"/>
              </p:cNvSpPr>
              <p:nvPr/>
            </p:nvSpPr>
            <p:spPr bwMode="auto">
              <a:xfrm>
                <a:off x="4525" y="2331"/>
                <a:ext cx="4" cy="13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55" name="Rectangle 736"/>
              <p:cNvSpPr>
                <a:spLocks noChangeArrowheads="1"/>
              </p:cNvSpPr>
              <p:nvPr/>
            </p:nvSpPr>
            <p:spPr bwMode="auto">
              <a:xfrm>
                <a:off x="5219" y="2331"/>
                <a:ext cx="4" cy="13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56" name="Rectangle 737"/>
              <p:cNvSpPr>
                <a:spLocks noChangeArrowheads="1"/>
              </p:cNvSpPr>
              <p:nvPr/>
            </p:nvSpPr>
            <p:spPr bwMode="auto">
              <a:xfrm>
                <a:off x="5241" y="2331"/>
                <a:ext cx="3" cy="13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57" name="Rectangle 738"/>
              <p:cNvSpPr>
                <a:spLocks noChangeArrowheads="1"/>
              </p:cNvSpPr>
              <p:nvPr/>
            </p:nvSpPr>
            <p:spPr bwMode="auto">
              <a:xfrm>
                <a:off x="230" y="2465"/>
                <a:ext cx="1953" cy="17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58" name="Rectangle 739"/>
              <p:cNvSpPr>
                <a:spLocks noChangeArrowheads="1"/>
              </p:cNvSpPr>
              <p:nvPr/>
            </p:nvSpPr>
            <p:spPr bwMode="auto">
              <a:xfrm>
                <a:off x="235" y="2510"/>
                <a:ext cx="1944" cy="8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59" name="Rectangle 740"/>
              <p:cNvSpPr>
                <a:spLocks noChangeArrowheads="1"/>
              </p:cNvSpPr>
              <p:nvPr/>
            </p:nvSpPr>
            <p:spPr bwMode="auto">
              <a:xfrm>
                <a:off x="235" y="2510"/>
                <a:ext cx="449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b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Блок 3. Го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60" name="Rectangle 741"/>
              <p:cNvSpPr>
                <a:spLocks noChangeArrowheads="1"/>
              </p:cNvSpPr>
              <p:nvPr/>
            </p:nvSpPr>
            <p:spPr bwMode="auto">
              <a:xfrm>
                <a:off x="641" y="2510"/>
                <a:ext cx="694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b="1" dirty="0" err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сударственная</a:t>
                </a:r>
                <a:r>
                  <a:rPr lang="ru-RU" altLang="ru-RU" sz="900" b="1" dirty="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и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61" name="Rectangle 742"/>
              <p:cNvSpPr>
                <a:spLocks noChangeArrowheads="1"/>
              </p:cNvSpPr>
              <p:nvPr/>
            </p:nvSpPr>
            <p:spPr bwMode="auto">
              <a:xfrm>
                <a:off x="1287" y="2510"/>
                <a:ext cx="768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b="1" dirty="0" err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тоговая</a:t>
                </a:r>
                <a:r>
                  <a:rPr lang="ru-RU" altLang="ru-RU" sz="900" b="1" dirty="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r>
                  <a:rPr lang="ru-RU" altLang="ru-RU" sz="900" b="1" dirty="0" err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аттестаци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62" name="Rectangle 743"/>
              <p:cNvSpPr>
                <a:spLocks noChangeArrowheads="1"/>
              </p:cNvSpPr>
              <p:nvPr/>
            </p:nvSpPr>
            <p:spPr bwMode="auto">
              <a:xfrm>
                <a:off x="2007" y="2510"/>
                <a:ext cx="85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b="1" dirty="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я</a:t>
                </a:r>
                <a:endParaRPr lang="ru-RU" altLang="ru-RU" sz="1800" dirty="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63" name="Rectangle 744"/>
              <p:cNvSpPr>
                <a:spLocks noChangeArrowheads="1"/>
              </p:cNvSpPr>
              <p:nvPr/>
            </p:nvSpPr>
            <p:spPr bwMode="auto">
              <a:xfrm>
                <a:off x="2054" y="2510"/>
                <a:ext cx="59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b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64" name="Rectangle 745"/>
              <p:cNvSpPr>
                <a:spLocks noChangeArrowheads="1"/>
              </p:cNvSpPr>
              <p:nvPr/>
            </p:nvSpPr>
            <p:spPr bwMode="auto">
              <a:xfrm>
                <a:off x="2185" y="2465"/>
                <a:ext cx="323" cy="17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65" name="Rectangle 746"/>
              <p:cNvSpPr>
                <a:spLocks noChangeArrowheads="1"/>
              </p:cNvSpPr>
              <p:nvPr/>
            </p:nvSpPr>
            <p:spPr bwMode="auto">
              <a:xfrm>
                <a:off x="2192" y="2510"/>
                <a:ext cx="312" cy="8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66" name="Rectangle 747"/>
              <p:cNvSpPr>
                <a:spLocks noChangeArrowheads="1"/>
              </p:cNvSpPr>
              <p:nvPr/>
            </p:nvSpPr>
            <p:spPr bwMode="auto">
              <a:xfrm>
                <a:off x="2326" y="2510"/>
                <a:ext cx="82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b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9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67" name="Rectangle 748"/>
              <p:cNvSpPr>
                <a:spLocks noChangeArrowheads="1"/>
              </p:cNvSpPr>
              <p:nvPr/>
            </p:nvSpPr>
            <p:spPr bwMode="auto">
              <a:xfrm>
                <a:off x="2369" y="2510"/>
                <a:ext cx="59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b="1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68" name="Rectangle 749"/>
              <p:cNvSpPr>
                <a:spLocks noChangeArrowheads="1"/>
              </p:cNvSpPr>
              <p:nvPr/>
            </p:nvSpPr>
            <p:spPr bwMode="auto">
              <a:xfrm>
                <a:off x="2510" y="2465"/>
                <a:ext cx="193" cy="17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69" name="Rectangle 750"/>
              <p:cNvSpPr>
                <a:spLocks noChangeArrowheads="1"/>
              </p:cNvSpPr>
              <p:nvPr/>
            </p:nvSpPr>
            <p:spPr bwMode="auto">
              <a:xfrm>
                <a:off x="2517" y="2510"/>
                <a:ext cx="182" cy="8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70" name="Rectangle 751"/>
              <p:cNvSpPr>
                <a:spLocks noChangeArrowheads="1"/>
              </p:cNvSpPr>
              <p:nvPr/>
            </p:nvSpPr>
            <p:spPr bwMode="auto">
              <a:xfrm>
                <a:off x="2608" y="2510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71" name="Rectangle 752"/>
              <p:cNvSpPr>
                <a:spLocks noChangeArrowheads="1"/>
              </p:cNvSpPr>
              <p:nvPr/>
            </p:nvSpPr>
            <p:spPr bwMode="auto">
              <a:xfrm>
                <a:off x="2705" y="2465"/>
                <a:ext cx="259" cy="17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72" name="Rectangle 753"/>
              <p:cNvSpPr>
                <a:spLocks noChangeArrowheads="1"/>
              </p:cNvSpPr>
              <p:nvPr/>
            </p:nvSpPr>
            <p:spPr bwMode="auto">
              <a:xfrm>
                <a:off x="2712" y="2510"/>
                <a:ext cx="247" cy="8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73" name="Rectangle 754"/>
              <p:cNvSpPr>
                <a:spLocks noChangeArrowheads="1"/>
              </p:cNvSpPr>
              <p:nvPr/>
            </p:nvSpPr>
            <p:spPr bwMode="auto">
              <a:xfrm>
                <a:off x="2836" y="2510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74" name="Rectangle 755"/>
              <p:cNvSpPr>
                <a:spLocks noChangeArrowheads="1"/>
              </p:cNvSpPr>
              <p:nvPr/>
            </p:nvSpPr>
            <p:spPr bwMode="auto">
              <a:xfrm>
                <a:off x="2965" y="2465"/>
                <a:ext cx="259" cy="17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75" name="Rectangle 756"/>
              <p:cNvSpPr>
                <a:spLocks noChangeArrowheads="1"/>
              </p:cNvSpPr>
              <p:nvPr/>
            </p:nvSpPr>
            <p:spPr bwMode="auto">
              <a:xfrm>
                <a:off x="2972" y="2510"/>
                <a:ext cx="248" cy="8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76" name="Rectangle 757"/>
              <p:cNvSpPr>
                <a:spLocks noChangeArrowheads="1"/>
              </p:cNvSpPr>
              <p:nvPr/>
            </p:nvSpPr>
            <p:spPr bwMode="auto">
              <a:xfrm>
                <a:off x="3096" y="2510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77" name="Rectangle 758"/>
              <p:cNvSpPr>
                <a:spLocks noChangeArrowheads="1"/>
              </p:cNvSpPr>
              <p:nvPr/>
            </p:nvSpPr>
            <p:spPr bwMode="auto">
              <a:xfrm>
                <a:off x="3226" y="2465"/>
                <a:ext cx="258" cy="17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78" name="Rectangle 759"/>
              <p:cNvSpPr>
                <a:spLocks noChangeArrowheads="1"/>
              </p:cNvSpPr>
              <p:nvPr/>
            </p:nvSpPr>
            <p:spPr bwMode="auto">
              <a:xfrm>
                <a:off x="3233" y="2510"/>
                <a:ext cx="247" cy="8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79" name="Rectangle 760"/>
              <p:cNvSpPr>
                <a:spLocks noChangeArrowheads="1"/>
              </p:cNvSpPr>
              <p:nvPr/>
            </p:nvSpPr>
            <p:spPr bwMode="auto">
              <a:xfrm>
                <a:off x="3357" y="2510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80" name="Rectangle 761"/>
              <p:cNvSpPr>
                <a:spLocks noChangeArrowheads="1"/>
              </p:cNvSpPr>
              <p:nvPr/>
            </p:nvSpPr>
            <p:spPr bwMode="auto">
              <a:xfrm>
                <a:off x="3486" y="2465"/>
                <a:ext cx="258" cy="17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81" name="Rectangle 762"/>
              <p:cNvSpPr>
                <a:spLocks noChangeArrowheads="1"/>
              </p:cNvSpPr>
              <p:nvPr/>
            </p:nvSpPr>
            <p:spPr bwMode="auto">
              <a:xfrm>
                <a:off x="3493" y="2510"/>
                <a:ext cx="247" cy="8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82" name="Rectangle 763"/>
              <p:cNvSpPr>
                <a:spLocks noChangeArrowheads="1"/>
              </p:cNvSpPr>
              <p:nvPr/>
            </p:nvSpPr>
            <p:spPr bwMode="auto">
              <a:xfrm>
                <a:off x="3617" y="2510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83" name="Rectangle 764"/>
              <p:cNvSpPr>
                <a:spLocks noChangeArrowheads="1"/>
              </p:cNvSpPr>
              <p:nvPr/>
            </p:nvSpPr>
            <p:spPr bwMode="auto">
              <a:xfrm>
                <a:off x="3746" y="2465"/>
                <a:ext cx="259" cy="17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84" name="Rectangle 765"/>
              <p:cNvSpPr>
                <a:spLocks noChangeArrowheads="1"/>
              </p:cNvSpPr>
              <p:nvPr/>
            </p:nvSpPr>
            <p:spPr bwMode="auto">
              <a:xfrm>
                <a:off x="3753" y="2510"/>
                <a:ext cx="247" cy="8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85" name="Rectangle 766"/>
              <p:cNvSpPr>
                <a:spLocks noChangeArrowheads="1"/>
              </p:cNvSpPr>
              <p:nvPr/>
            </p:nvSpPr>
            <p:spPr bwMode="auto">
              <a:xfrm>
                <a:off x="3877" y="2510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86" name="Rectangle 767"/>
              <p:cNvSpPr>
                <a:spLocks noChangeArrowheads="1"/>
              </p:cNvSpPr>
              <p:nvPr/>
            </p:nvSpPr>
            <p:spPr bwMode="auto">
              <a:xfrm>
                <a:off x="4006" y="2465"/>
                <a:ext cx="259" cy="17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87" name="Rectangle 768"/>
              <p:cNvSpPr>
                <a:spLocks noChangeArrowheads="1"/>
              </p:cNvSpPr>
              <p:nvPr/>
            </p:nvSpPr>
            <p:spPr bwMode="auto">
              <a:xfrm>
                <a:off x="4013" y="2510"/>
                <a:ext cx="247" cy="8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88" name="Rectangle 769"/>
              <p:cNvSpPr>
                <a:spLocks noChangeArrowheads="1"/>
              </p:cNvSpPr>
              <p:nvPr/>
            </p:nvSpPr>
            <p:spPr bwMode="auto">
              <a:xfrm>
                <a:off x="4137" y="2510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89" name="Rectangle 770"/>
              <p:cNvSpPr>
                <a:spLocks noChangeArrowheads="1"/>
              </p:cNvSpPr>
              <p:nvPr/>
            </p:nvSpPr>
            <p:spPr bwMode="auto">
              <a:xfrm>
                <a:off x="4267" y="2465"/>
                <a:ext cx="258" cy="17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90" name="Rectangle 771"/>
              <p:cNvSpPr>
                <a:spLocks noChangeArrowheads="1"/>
              </p:cNvSpPr>
              <p:nvPr/>
            </p:nvSpPr>
            <p:spPr bwMode="auto">
              <a:xfrm>
                <a:off x="4274" y="2510"/>
                <a:ext cx="247" cy="8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91" name="Rectangle 772"/>
              <p:cNvSpPr>
                <a:spLocks noChangeArrowheads="1"/>
              </p:cNvSpPr>
              <p:nvPr/>
            </p:nvSpPr>
            <p:spPr bwMode="auto">
              <a:xfrm>
                <a:off x="4398" y="2510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92" name="Rectangle 773"/>
              <p:cNvSpPr>
                <a:spLocks noChangeArrowheads="1"/>
              </p:cNvSpPr>
              <p:nvPr/>
            </p:nvSpPr>
            <p:spPr bwMode="auto">
              <a:xfrm>
                <a:off x="4527" y="2465"/>
                <a:ext cx="693" cy="17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93" name="Rectangle 774"/>
              <p:cNvSpPr>
                <a:spLocks noChangeArrowheads="1"/>
              </p:cNvSpPr>
              <p:nvPr/>
            </p:nvSpPr>
            <p:spPr bwMode="auto">
              <a:xfrm>
                <a:off x="4534" y="2510"/>
                <a:ext cx="682" cy="8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94" name="Rectangle 775"/>
              <p:cNvSpPr>
                <a:spLocks noChangeArrowheads="1"/>
              </p:cNvSpPr>
              <p:nvPr/>
            </p:nvSpPr>
            <p:spPr bwMode="auto">
              <a:xfrm>
                <a:off x="4863" y="2510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95" name="Rectangle 776"/>
              <p:cNvSpPr>
                <a:spLocks noChangeArrowheads="1"/>
              </p:cNvSpPr>
              <p:nvPr/>
            </p:nvSpPr>
            <p:spPr bwMode="auto">
              <a:xfrm>
                <a:off x="4885" y="2510"/>
                <a:ext cx="5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9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96" name="Rectangle 777"/>
              <p:cNvSpPr>
                <a:spLocks noChangeArrowheads="1"/>
              </p:cNvSpPr>
              <p:nvPr/>
            </p:nvSpPr>
            <p:spPr bwMode="auto">
              <a:xfrm>
                <a:off x="5222" y="2465"/>
                <a:ext cx="19" cy="172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97" name="Rectangle 778"/>
              <p:cNvSpPr>
                <a:spLocks noChangeArrowheads="1"/>
              </p:cNvSpPr>
              <p:nvPr/>
            </p:nvSpPr>
            <p:spPr bwMode="auto">
              <a:xfrm>
                <a:off x="5228" y="2517"/>
                <a:ext cx="8" cy="68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98" name="Rectangle 779"/>
              <p:cNvSpPr>
                <a:spLocks noChangeArrowheads="1"/>
              </p:cNvSpPr>
              <p:nvPr/>
            </p:nvSpPr>
            <p:spPr bwMode="auto">
              <a:xfrm>
                <a:off x="5232" y="2518"/>
                <a:ext cx="51" cy="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spcBef>
                    <a:spcPct val="0"/>
                  </a:spcBef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buClrTx/>
                  <a:buSzTx/>
                  <a:buFontTx/>
                  <a:buNone/>
                </a:pPr>
                <a:r>
                  <a:rPr lang="ru-RU" altLang="ru-RU" sz="700" smtClean="0">
                    <a:solidFill>
                      <a:srgbClr val="000000"/>
                    </a:solidFill>
                    <a:effectLst/>
                    <a:latin typeface="Times New Roman" pitchFamily="18" charset="0"/>
                  </a:rPr>
                  <a:t> </a:t>
                </a:r>
                <a:endParaRPr lang="ru-RU" altLang="ru-RU" sz="1800" smtClean="0">
                  <a:solidFill>
                    <a:srgbClr val="FFFFFF"/>
                  </a:solidFill>
                  <a:effectLst/>
                </a:endParaRPr>
              </a:p>
            </p:txBody>
          </p:sp>
          <p:sp>
            <p:nvSpPr>
              <p:cNvPr id="1299" name="Rectangle 780"/>
              <p:cNvSpPr>
                <a:spLocks noChangeArrowheads="1"/>
              </p:cNvSpPr>
              <p:nvPr/>
            </p:nvSpPr>
            <p:spPr bwMode="auto">
              <a:xfrm>
                <a:off x="226" y="2463"/>
                <a:ext cx="3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00" name="Rectangle 781"/>
              <p:cNvSpPr>
                <a:spLocks noChangeArrowheads="1"/>
              </p:cNvSpPr>
              <p:nvPr/>
            </p:nvSpPr>
            <p:spPr bwMode="auto">
              <a:xfrm>
                <a:off x="229" y="2463"/>
                <a:ext cx="1954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01" name="Rectangle 782"/>
              <p:cNvSpPr>
                <a:spLocks noChangeArrowheads="1"/>
              </p:cNvSpPr>
              <p:nvPr/>
            </p:nvSpPr>
            <p:spPr bwMode="auto">
              <a:xfrm>
                <a:off x="2183" y="2463"/>
                <a:ext cx="3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02" name="Rectangle 783"/>
              <p:cNvSpPr>
                <a:spLocks noChangeArrowheads="1"/>
              </p:cNvSpPr>
              <p:nvPr/>
            </p:nvSpPr>
            <p:spPr bwMode="auto">
              <a:xfrm>
                <a:off x="2186" y="2463"/>
                <a:ext cx="322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03" name="Rectangle 784"/>
              <p:cNvSpPr>
                <a:spLocks noChangeArrowheads="1"/>
              </p:cNvSpPr>
              <p:nvPr/>
            </p:nvSpPr>
            <p:spPr bwMode="auto">
              <a:xfrm>
                <a:off x="2508" y="2463"/>
                <a:ext cx="4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04" name="Rectangle 785"/>
              <p:cNvSpPr>
                <a:spLocks noChangeArrowheads="1"/>
              </p:cNvSpPr>
              <p:nvPr/>
            </p:nvSpPr>
            <p:spPr bwMode="auto">
              <a:xfrm>
                <a:off x="2512" y="2463"/>
                <a:ext cx="191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05" name="Rectangle 786"/>
              <p:cNvSpPr>
                <a:spLocks noChangeArrowheads="1"/>
              </p:cNvSpPr>
              <p:nvPr/>
            </p:nvSpPr>
            <p:spPr bwMode="auto">
              <a:xfrm>
                <a:off x="2703" y="2463"/>
                <a:ext cx="4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06" name="Rectangle 787"/>
              <p:cNvSpPr>
                <a:spLocks noChangeArrowheads="1"/>
              </p:cNvSpPr>
              <p:nvPr/>
            </p:nvSpPr>
            <p:spPr bwMode="auto">
              <a:xfrm>
                <a:off x="2707" y="2463"/>
                <a:ext cx="257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07" name="Rectangle 788"/>
              <p:cNvSpPr>
                <a:spLocks noChangeArrowheads="1"/>
              </p:cNvSpPr>
              <p:nvPr/>
            </p:nvSpPr>
            <p:spPr bwMode="auto">
              <a:xfrm>
                <a:off x="2964" y="2463"/>
                <a:ext cx="3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08" name="Rectangle 789"/>
              <p:cNvSpPr>
                <a:spLocks noChangeArrowheads="1"/>
              </p:cNvSpPr>
              <p:nvPr/>
            </p:nvSpPr>
            <p:spPr bwMode="auto">
              <a:xfrm>
                <a:off x="2967" y="2463"/>
                <a:ext cx="257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09" name="Rectangle 790"/>
              <p:cNvSpPr>
                <a:spLocks noChangeArrowheads="1"/>
              </p:cNvSpPr>
              <p:nvPr/>
            </p:nvSpPr>
            <p:spPr bwMode="auto">
              <a:xfrm>
                <a:off x="3224" y="2463"/>
                <a:ext cx="3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10" name="Rectangle 791"/>
              <p:cNvSpPr>
                <a:spLocks noChangeArrowheads="1"/>
              </p:cNvSpPr>
              <p:nvPr/>
            </p:nvSpPr>
            <p:spPr bwMode="auto">
              <a:xfrm>
                <a:off x="3227" y="2463"/>
                <a:ext cx="257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11" name="Rectangle 792"/>
              <p:cNvSpPr>
                <a:spLocks noChangeArrowheads="1"/>
              </p:cNvSpPr>
              <p:nvPr/>
            </p:nvSpPr>
            <p:spPr bwMode="auto">
              <a:xfrm>
                <a:off x="3484" y="2463"/>
                <a:ext cx="4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12" name="Rectangle 793"/>
              <p:cNvSpPr>
                <a:spLocks noChangeArrowheads="1"/>
              </p:cNvSpPr>
              <p:nvPr/>
            </p:nvSpPr>
            <p:spPr bwMode="auto">
              <a:xfrm>
                <a:off x="3488" y="2463"/>
                <a:ext cx="256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13" name="Rectangle 794"/>
              <p:cNvSpPr>
                <a:spLocks noChangeArrowheads="1"/>
              </p:cNvSpPr>
              <p:nvPr/>
            </p:nvSpPr>
            <p:spPr bwMode="auto">
              <a:xfrm>
                <a:off x="3744" y="2463"/>
                <a:ext cx="4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14" name="Rectangle 795"/>
              <p:cNvSpPr>
                <a:spLocks noChangeArrowheads="1"/>
              </p:cNvSpPr>
              <p:nvPr/>
            </p:nvSpPr>
            <p:spPr bwMode="auto">
              <a:xfrm>
                <a:off x="3748" y="2463"/>
                <a:ext cx="257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15" name="Rectangle 796"/>
              <p:cNvSpPr>
                <a:spLocks noChangeArrowheads="1"/>
              </p:cNvSpPr>
              <p:nvPr/>
            </p:nvSpPr>
            <p:spPr bwMode="auto">
              <a:xfrm>
                <a:off x="4005" y="2463"/>
                <a:ext cx="3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16" name="Rectangle 797"/>
              <p:cNvSpPr>
                <a:spLocks noChangeArrowheads="1"/>
              </p:cNvSpPr>
              <p:nvPr/>
            </p:nvSpPr>
            <p:spPr bwMode="auto">
              <a:xfrm>
                <a:off x="4008" y="2463"/>
                <a:ext cx="257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17" name="Rectangle 798"/>
              <p:cNvSpPr>
                <a:spLocks noChangeArrowheads="1"/>
              </p:cNvSpPr>
              <p:nvPr/>
            </p:nvSpPr>
            <p:spPr bwMode="auto">
              <a:xfrm>
                <a:off x="4265" y="2463"/>
                <a:ext cx="3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18" name="Rectangle 799"/>
              <p:cNvSpPr>
                <a:spLocks noChangeArrowheads="1"/>
              </p:cNvSpPr>
              <p:nvPr/>
            </p:nvSpPr>
            <p:spPr bwMode="auto">
              <a:xfrm>
                <a:off x="4268" y="2463"/>
                <a:ext cx="257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19" name="Rectangle 800"/>
              <p:cNvSpPr>
                <a:spLocks noChangeArrowheads="1"/>
              </p:cNvSpPr>
              <p:nvPr/>
            </p:nvSpPr>
            <p:spPr bwMode="auto">
              <a:xfrm>
                <a:off x="4525" y="2463"/>
                <a:ext cx="4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20" name="Rectangle 801"/>
              <p:cNvSpPr>
                <a:spLocks noChangeArrowheads="1"/>
              </p:cNvSpPr>
              <p:nvPr/>
            </p:nvSpPr>
            <p:spPr bwMode="auto">
              <a:xfrm>
                <a:off x="4529" y="2463"/>
                <a:ext cx="690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21" name="Rectangle 802"/>
              <p:cNvSpPr>
                <a:spLocks noChangeArrowheads="1"/>
              </p:cNvSpPr>
              <p:nvPr/>
            </p:nvSpPr>
            <p:spPr bwMode="auto">
              <a:xfrm>
                <a:off x="5219" y="2463"/>
                <a:ext cx="4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22" name="Rectangle 803"/>
              <p:cNvSpPr>
                <a:spLocks noChangeArrowheads="1"/>
              </p:cNvSpPr>
              <p:nvPr/>
            </p:nvSpPr>
            <p:spPr bwMode="auto">
              <a:xfrm>
                <a:off x="5223" y="2463"/>
                <a:ext cx="18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23" name="Rectangle 804"/>
              <p:cNvSpPr>
                <a:spLocks noChangeArrowheads="1"/>
              </p:cNvSpPr>
              <p:nvPr/>
            </p:nvSpPr>
            <p:spPr bwMode="auto">
              <a:xfrm>
                <a:off x="5241" y="2463"/>
                <a:ext cx="3" cy="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24" name="Rectangle 805"/>
              <p:cNvSpPr>
                <a:spLocks noChangeArrowheads="1"/>
              </p:cNvSpPr>
              <p:nvPr/>
            </p:nvSpPr>
            <p:spPr bwMode="auto">
              <a:xfrm>
                <a:off x="226" y="2465"/>
                <a:ext cx="3" cy="17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25" name="Rectangle 806"/>
              <p:cNvSpPr>
                <a:spLocks noChangeArrowheads="1"/>
              </p:cNvSpPr>
              <p:nvPr/>
            </p:nvSpPr>
            <p:spPr bwMode="auto">
              <a:xfrm>
                <a:off x="2183" y="2465"/>
                <a:ext cx="3" cy="17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26" name="Rectangle 807"/>
              <p:cNvSpPr>
                <a:spLocks noChangeArrowheads="1"/>
              </p:cNvSpPr>
              <p:nvPr/>
            </p:nvSpPr>
            <p:spPr bwMode="auto">
              <a:xfrm>
                <a:off x="2508" y="2465"/>
                <a:ext cx="4" cy="17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27" name="Rectangle 808"/>
              <p:cNvSpPr>
                <a:spLocks noChangeArrowheads="1"/>
              </p:cNvSpPr>
              <p:nvPr/>
            </p:nvSpPr>
            <p:spPr bwMode="auto">
              <a:xfrm>
                <a:off x="2703" y="2465"/>
                <a:ext cx="4" cy="17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28" name="Rectangle 809"/>
              <p:cNvSpPr>
                <a:spLocks noChangeArrowheads="1"/>
              </p:cNvSpPr>
              <p:nvPr/>
            </p:nvSpPr>
            <p:spPr bwMode="auto">
              <a:xfrm>
                <a:off x="2964" y="2465"/>
                <a:ext cx="3" cy="17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29" name="Rectangle 810"/>
              <p:cNvSpPr>
                <a:spLocks noChangeArrowheads="1"/>
              </p:cNvSpPr>
              <p:nvPr/>
            </p:nvSpPr>
            <p:spPr bwMode="auto">
              <a:xfrm>
                <a:off x="3224" y="2465"/>
                <a:ext cx="3" cy="17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30" name="Rectangle 811"/>
              <p:cNvSpPr>
                <a:spLocks noChangeArrowheads="1"/>
              </p:cNvSpPr>
              <p:nvPr/>
            </p:nvSpPr>
            <p:spPr bwMode="auto">
              <a:xfrm>
                <a:off x="3484" y="2465"/>
                <a:ext cx="4" cy="17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31" name="Rectangle 812"/>
              <p:cNvSpPr>
                <a:spLocks noChangeArrowheads="1"/>
              </p:cNvSpPr>
              <p:nvPr/>
            </p:nvSpPr>
            <p:spPr bwMode="auto">
              <a:xfrm>
                <a:off x="3744" y="2465"/>
                <a:ext cx="4" cy="17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32" name="Rectangle 813"/>
              <p:cNvSpPr>
                <a:spLocks noChangeArrowheads="1"/>
              </p:cNvSpPr>
              <p:nvPr/>
            </p:nvSpPr>
            <p:spPr bwMode="auto">
              <a:xfrm>
                <a:off x="4005" y="2465"/>
                <a:ext cx="3" cy="17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buClr>
                    <a:srgbClr val="FFFFFF"/>
                  </a:buClr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24" name="Rectangle 815"/>
            <p:cNvSpPr>
              <a:spLocks noChangeArrowheads="1"/>
            </p:cNvSpPr>
            <p:nvPr/>
          </p:nvSpPr>
          <p:spPr bwMode="auto">
            <a:xfrm>
              <a:off x="4265" y="2465"/>
              <a:ext cx="3" cy="17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5" name="Rectangle 816"/>
            <p:cNvSpPr>
              <a:spLocks noChangeArrowheads="1"/>
            </p:cNvSpPr>
            <p:nvPr/>
          </p:nvSpPr>
          <p:spPr bwMode="auto">
            <a:xfrm>
              <a:off x="4525" y="2465"/>
              <a:ext cx="4" cy="17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6" name="Rectangle 817"/>
            <p:cNvSpPr>
              <a:spLocks noChangeArrowheads="1"/>
            </p:cNvSpPr>
            <p:nvPr/>
          </p:nvSpPr>
          <p:spPr bwMode="auto">
            <a:xfrm>
              <a:off x="5219" y="2465"/>
              <a:ext cx="4" cy="17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7" name="Rectangle 818"/>
            <p:cNvSpPr>
              <a:spLocks noChangeArrowheads="1"/>
            </p:cNvSpPr>
            <p:nvPr/>
          </p:nvSpPr>
          <p:spPr bwMode="auto">
            <a:xfrm>
              <a:off x="5241" y="2465"/>
              <a:ext cx="3" cy="17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8" name="Rectangle 819"/>
            <p:cNvSpPr>
              <a:spLocks noChangeArrowheads="1"/>
            </p:cNvSpPr>
            <p:nvPr/>
          </p:nvSpPr>
          <p:spPr bwMode="auto">
            <a:xfrm>
              <a:off x="230" y="2640"/>
              <a:ext cx="1953" cy="150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9" name="Rectangle 820"/>
            <p:cNvSpPr>
              <a:spLocks noChangeArrowheads="1"/>
            </p:cNvSpPr>
            <p:nvPr/>
          </p:nvSpPr>
          <p:spPr bwMode="auto">
            <a:xfrm>
              <a:off x="235" y="2640"/>
              <a:ext cx="1944" cy="82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0" name="Rectangle 821"/>
            <p:cNvSpPr>
              <a:spLocks noChangeArrowheads="1"/>
            </p:cNvSpPr>
            <p:nvPr/>
          </p:nvSpPr>
          <p:spPr bwMode="auto">
            <a:xfrm>
              <a:off x="235" y="2641"/>
              <a:ext cx="278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900" b="1" i="1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Всего: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31" name="Rectangle 822"/>
            <p:cNvSpPr>
              <a:spLocks noChangeArrowheads="1"/>
            </p:cNvSpPr>
            <p:nvPr/>
          </p:nvSpPr>
          <p:spPr bwMode="auto">
            <a:xfrm>
              <a:off x="474" y="2641"/>
              <a:ext cx="58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900" b="1" i="1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24" name="Rectangle 823"/>
            <p:cNvSpPr>
              <a:spLocks noChangeArrowheads="1"/>
            </p:cNvSpPr>
            <p:nvPr/>
          </p:nvSpPr>
          <p:spPr bwMode="auto">
            <a:xfrm>
              <a:off x="235" y="2722"/>
              <a:ext cx="1944" cy="68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25" name="Rectangle 824"/>
            <p:cNvSpPr>
              <a:spLocks noChangeArrowheads="1"/>
            </p:cNvSpPr>
            <p:nvPr/>
          </p:nvSpPr>
          <p:spPr bwMode="auto">
            <a:xfrm>
              <a:off x="1207" y="2722"/>
              <a:ext cx="51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700" i="1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26" name="Rectangle 825"/>
            <p:cNvSpPr>
              <a:spLocks noChangeArrowheads="1"/>
            </p:cNvSpPr>
            <p:nvPr/>
          </p:nvSpPr>
          <p:spPr bwMode="auto">
            <a:xfrm>
              <a:off x="2185" y="2640"/>
              <a:ext cx="323" cy="150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29" name="Rectangle 826"/>
            <p:cNvSpPr>
              <a:spLocks noChangeArrowheads="1"/>
            </p:cNvSpPr>
            <p:nvPr/>
          </p:nvSpPr>
          <p:spPr bwMode="auto">
            <a:xfrm>
              <a:off x="2192" y="2666"/>
              <a:ext cx="312" cy="97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30" name="Rectangle 827"/>
            <p:cNvSpPr>
              <a:spLocks noChangeArrowheads="1"/>
            </p:cNvSpPr>
            <p:nvPr/>
          </p:nvSpPr>
          <p:spPr bwMode="auto">
            <a:xfrm>
              <a:off x="2283" y="2667"/>
              <a:ext cx="169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900" b="1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240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32" name="Rectangle 828"/>
            <p:cNvSpPr>
              <a:spLocks noChangeArrowheads="1"/>
            </p:cNvSpPr>
            <p:nvPr/>
          </p:nvSpPr>
          <p:spPr bwMode="auto">
            <a:xfrm>
              <a:off x="2413" y="2667"/>
              <a:ext cx="59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900" b="1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33" name="Rectangle 829"/>
            <p:cNvSpPr>
              <a:spLocks noChangeArrowheads="1"/>
            </p:cNvSpPr>
            <p:nvPr/>
          </p:nvSpPr>
          <p:spPr bwMode="auto">
            <a:xfrm>
              <a:off x="2181" y="2754"/>
              <a:ext cx="334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34" name="Rectangle 830"/>
            <p:cNvSpPr>
              <a:spLocks noChangeArrowheads="1"/>
            </p:cNvSpPr>
            <p:nvPr/>
          </p:nvSpPr>
          <p:spPr bwMode="auto">
            <a:xfrm>
              <a:off x="2510" y="2640"/>
              <a:ext cx="193" cy="150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35" name="Rectangle 831"/>
            <p:cNvSpPr>
              <a:spLocks noChangeArrowheads="1"/>
            </p:cNvSpPr>
            <p:nvPr/>
          </p:nvSpPr>
          <p:spPr bwMode="auto">
            <a:xfrm>
              <a:off x="2517" y="2674"/>
              <a:ext cx="182" cy="82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36" name="Rectangle 832"/>
            <p:cNvSpPr>
              <a:spLocks noChangeArrowheads="1"/>
            </p:cNvSpPr>
            <p:nvPr/>
          </p:nvSpPr>
          <p:spPr bwMode="auto">
            <a:xfrm>
              <a:off x="2598" y="2674"/>
              <a:ext cx="5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9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37" name="Rectangle 833"/>
            <p:cNvSpPr>
              <a:spLocks noChangeArrowheads="1"/>
            </p:cNvSpPr>
            <p:nvPr/>
          </p:nvSpPr>
          <p:spPr bwMode="auto">
            <a:xfrm>
              <a:off x="2619" y="2674"/>
              <a:ext cx="5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9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38" name="Rectangle 834"/>
            <p:cNvSpPr>
              <a:spLocks noChangeArrowheads="1"/>
            </p:cNvSpPr>
            <p:nvPr/>
          </p:nvSpPr>
          <p:spPr bwMode="auto">
            <a:xfrm>
              <a:off x="2705" y="2640"/>
              <a:ext cx="259" cy="150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39" name="Rectangle 835"/>
            <p:cNvSpPr>
              <a:spLocks noChangeArrowheads="1"/>
            </p:cNvSpPr>
            <p:nvPr/>
          </p:nvSpPr>
          <p:spPr bwMode="auto">
            <a:xfrm>
              <a:off x="2712" y="2674"/>
              <a:ext cx="247" cy="82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40" name="Rectangle 836"/>
            <p:cNvSpPr>
              <a:spLocks noChangeArrowheads="1"/>
            </p:cNvSpPr>
            <p:nvPr/>
          </p:nvSpPr>
          <p:spPr bwMode="auto">
            <a:xfrm>
              <a:off x="2825" y="2674"/>
              <a:ext cx="5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9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41" name="Rectangle 837"/>
            <p:cNvSpPr>
              <a:spLocks noChangeArrowheads="1"/>
            </p:cNvSpPr>
            <p:nvPr/>
          </p:nvSpPr>
          <p:spPr bwMode="auto">
            <a:xfrm>
              <a:off x="2846" y="2674"/>
              <a:ext cx="5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9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42" name="Rectangle 838"/>
            <p:cNvSpPr>
              <a:spLocks noChangeArrowheads="1"/>
            </p:cNvSpPr>
            <p:nvPr/>
          </p:nvSpPr>
          <p:spPr bwMode="auto">
            <a:xfrm>
              <a:off x="2965" y="2640"/>
              <a:ext cx="259" cy="150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43" name="Rectangle 839"/>
            <p:cNvSpPr>
              <a:spLocks noChangeArrowheads="1"/>
            </p:cNvSpPr>
            <p:nvPr/>
          </p:nvSpPr>
          <p:spPr bwMode="auto">
            <a:xfrm>
              <a:off x="2972" y="2674"/>
              <a:ext cx="248" cy="82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44" name="Rectangle 840"/>
            <p:cNvSpPr>
              <a:spLocks noChangeArrowheads="1"/>
            </p:cNvSpPr>
            <p:nvPr/>
          </p:nvSpPr>
          <p:spPr bwMode="auto">
            <a:xfrm>
              <a:off x="3085" y="2674"/>
              <a:ext cx="5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9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45" name="Rectangle 841"/>
            <p:cNvSpPr>
              <a:spLocks noChangeArrowheads="1"/>
            </p:cNvSpPr>
            <p:nvPr/>
          </p:nvSpPr>
          <p:spPr bwMode="auto">
            <a:xfrm>
              <a:off x="3107" y="2674"/>
              <a:ext cx="5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9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46" name="Rectangle 842"/>
            <p:cNvSpPr>
              <a:spLocks noChangeArrowheads="1"/>
            </p:cNvSpPr>
            <p:nvPr/>
          </p:nvSpPr>
          <p:spPr bwMode="auto">
            <a:xfrm>
              <a:off x="3226" y="2640"/>
              <a:ext cx="258" cy="150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47" name="Rectangle 843"/>
            <p:cNvSpPr>
              <a:spLocks noChangeArrowheads="1"/>
            </p:cNvSpPr>
            <p:nvPr/>
          </p:nvSpPr>
          <p:spPr bwMode="auto">
            <a:xfrm>
              <a:off x="3233" y="2674"/>
              <a:ext cx="247" cy="82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48" name="Rectangle 844"/>
            <p:cNvSpPr>
              <a:spLocks noChangeArrowheads="1"/>
            </p:cNvSpPr>
            <p:nvPr/>
          </p:nvSpPr>
          <p:spPr bwMode="auto">
            <a:xfrm>
              <a:off x="3345" y="2674"/>
              <a:ext cx="5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9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49" name="Rectangle 845"/>
            <p:cNvSpPr>
              <a:spLocks noChangeArrowheads="1"/>
            </p:cNvSpPr>
            <p:nvPr/>
          </p:nvSpPr>
          <p:spPr bwMode="auto">
            <a:xfrm>
              <a:off x="3367" y="2674"/>
              <a:ext cx="5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9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50" name="Rectangle 846"/>
            <p:cNvSpPr>
              <a:spLocks noChangeArrowheads="1"/>
            </p:cNvSpPr>
            <p:nvPr/>
          </p:nvSpPr>
          <p:spPr bwMode="auto">
            <a:xfrm>
              <a:off x="3486" y="2640"/>
              <a:ext cx="258" cy="150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51" name="Rectangle 847"/>
            <p:cNvSpPr>
              <a:spLocks noChangeArrowheads="1"/>
            </p:cNvSpPr>
            <p:nvPr/>
          </p:nvSpPr>
          <p:spPr bwMode="auto">
            <a:xfrm>
              <a:off x="3493" y="2674"/>
              <a:ext cx="247" cy="82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52" name="Rectangle 848"/>
            <p:cNvSpPr>
              <a:spLocks noChangeArrowheads="1"/>
            </p:cNvSpPr>
            <p:nvPr/>
          </p:nvSpPr>
          <p:spPr bwMode="auto">
            <a:xfrm>
              <a:off x="3606" y="2674"/>
              <a:ext cx="5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9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53" name="Rectangle 849"/>
            <p:cNvSpPr>
              <a:spLocks noChangeArrowheads="1"/>
            </p:cNvSpPr>
            <p:nvPr/>
          </p:nvSpPr>
          <p:spPr bwMode="auto">
            <a:xfrm>
              <a:off x="3627" y="2674"/>
              <a:ext cx="5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9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54" name="Rectangle 850"/>
            <p:cNvSpPr>
              <a:spLocks noChangeArrowheads="1"/>
            </p:cNvSpPr>
            <p:nvPr/>
          </p:nvSpPr>
          <p:spPr bwMode="auto">
            <a:xfrm>
              <a:off x="3746" y="2640"/>
              <a:ext cx="259" cy="150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55" name="Rectangle 851"/>
            <p:cNvSpPr>
              <a:spLocks noChangeArrowheads="1"/>
            </p:cNvSpPr>
            <p:nvPr/>
          </p:nvSpPr>
          <p:spPr bwMode="auto">
            <a:xfrm>
              <a:off x="3753" y="2674"/>
              <a:ext cx="247" cy="82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56" name="Rectangle 852"/>
            <p:cNvSpPr>
              <a:spLocks noChangeArrowheads="1"/>
            </p:cNvSpPr>
            <p:nvPr/>
          </p:nvSpPr>
          <p:spPr bwMode="auto">
            <a:xfrm>
              <a:off x="3866" y="2674"/>
              <a:ext cx="5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9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57" name="Rectangle 853"/>
            <p:cNvSpPr>
              <a:spLocks noChangeArrowheads="1"/>
            </p:cNvSpPr>
            <p:nvPr/>
          </p:nvSpPr>
          <p:spPr bwMode="auto">
            <a:xfrm>
              <a:off x="3887" y="2674"/>
              <a:ext cx="5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9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58" name="Rectangle 854"/>
            <p:cNvSpPr>
              <a:spLocks noChangeArrowheads="1"/>
            </p:cNvSpPr>
            <p:nvPr/>
          </p:nvSpPr>
          <p:spPr bwMode="auto">
            <a:xfrm>
              <a:off x="4006" y="2640"/>
              <a:ext cx="259" cy="150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59" name="Rectangle 855"/>
            <p:cNvSpPr>
              <a:spLocks noChangeArrowheads="1"/>
            </p:cNvSpPr>
            <p:nvPr/>
          </p:nvSpPr>
          <p:spPr bwMode="auto">
            <a:xfrm>
              <a:off x="4013" y="2674"/>
              <a:ext cx="247" cy="82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60" name="Rectangle 856"/>
            <p:cNvSpPr>
              <a:spLocks noChangeArrowheads="1"/>
            </p:cNvSpPr>
            <p:nvPr/>
          </p:nvSpPr>
          <p:spPr bwMode="auto">
            <a:xfrm>
              <a:off x="4126" y="2674"/>
              <a:ext cx="5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9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61" name="Rectangle 857"/>
            <p:cNvSpPr>
              <a:spLocks noChangeArrowheads="1"/>
            </p:cNvSpPr>
            <p:nvPr/>
          </p:nvSpPr>
          <p:spPr bwMode="auto">
            <a:xfrm>
              <a:off x="4148" y="2674"/>
              <a:ext cx="5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9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62" name="Rectangle 858"/>
            <p:cNvSpPr>
              <a:spLocks noChangeArrowheads="1"/>
            </p:cNvSpPr>
            <p:nvPr/>
          </p:nvSpPr>
          <p:spPr bwMode="auto">
            <a:xfrm>
              <a:off x="4267" y="2640"/>
              <a:ext cx="258" cy="150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63" name="Rectangle 859"/>
            <p:cNvSpPr>
              <a:spLocks noChangeArrowheads="1"/>
            </p:cNvSpPr>
            <p:nvPr/>
          </p:nvSpPr>
          <p:spPr bwMode="auto">
            <a:xfrm>
              <a:off x="4274" y="2674"/>
              <a:ext cx="247" cy="82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64" name="Rectangle 860"/>
            <p:cNvSpPr>
              <a:spLocks noChangeArrowheads="1"/>
            </p:cNvSpPr>
            <p:nvPr/>
          </p:nvSpPr>
          <p:spPr bwMode="auto">
            <a:xfrm>
              <a:off x="4386" y="2674"/>
              <a:ext cx="5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9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65" name="Rectangle 861"/>
            <p:cNvSpPr>
              <a:spLocks noChangeArrowheads="1"/>
            </p:cNvSpPr>
            <p:nvPr/>
          </p:nvSpPr>
          <p:spPr bwMode="auto">
            <a:xfrm>
              <a:off x="4408" y="2674"/>
              <a:ext cx="5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9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66" name="Rectangle 862"/>
            <p:cNvSpPr>
              <a:spLocks noChangeArrowheads="1"/>
            </p:cNvSpPr>
            <p:nvPr/>
          </p:nvSpPr>
          <p:spPr bwMode="auto">
            <a:xfrm>
              <a:off x="4527" y="2640"/>
              <a:ext cx="714" cy="150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67" name="Rectangle 863"/>
            <p:cNvSpPr>
              <a:spLocks noChangeArrowheads="1"/>
            </p:cNvSpPr>
            <p:nvPr/>
          </p:nvSpPr>
          <p:spPr bwMode="auto">
            <a:xfrm>
              <a:off x="4534" y="2674"/>
              <a:ext cx="702" cy="82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68" name="Rectangle 864"/>
            <p:cNvSpPr>
              <a:spLocks noChangeArrowheads="1"/>
            </p:cNvSpPr>
            <p:nvPr/>
          </p:nvSpPr>
          <p:spPr bwMode="auto">
            <a:xfrm>
              <a:off x="4875" y="2674"/>
              <a:ext cx="5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9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69" name="Rectangle 865"/>
            <p:cNvSpPr>
              <a:spLocks noChangeArrowheads="1"/>
            </p:cNvSpPr>
            <p:nvPr/>
          </p:nvSpPr>
          <p:spPr bwMode="auto">
            <a:xfrm>
              <a:off x="4896" y="2674"/>
              <a:ext cx="5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9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070" name="Rectangle 866"/>
            <p:cNvSpPr>
              <a:spLocks noChangeArrowheads="1"/>
            </p:cNvSpPr>
            <p:nvPr/>
          </p:nvSpPr>
          <p:spPr bwMode="auto">
            <a:xfrm>
              <a:off x="226" y="2637"/>
              <a:ext cx="3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71" name="Rectangle 867"/>
            <p:cNvSpPr>
              <a:spLocks noChangeArrowheads="1"/>
            </p:cNvSpPr>
            <p:nvPr/>
          </p:nvSpPr>
          <p:spPr bwMode="auto">
            <a:xfrm>
              <a:off x="229" y="2637"/>
              <a:ext cx="1954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72" name="Rectangle 868"/>
            <p:cNvSpPr>
              <a:spLocks noChangeArrowheads="1"/>
            </p:cNvSpPr>
            <p:nvPr/>
          </p:nvSpPr>
          <p:spPr bwMode="auto">
            <a:xfrm>
              <a:off x="2183" y="2637"/>
              <a:ext cx="3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73" name="Rectangle 869"/>
            <p:cNvSpPr>
              <a:spLocks noChangeArrowheads="1"/>
            </p:cNvSpPr>
            <p:nvPr/>
          </p:nvSpPr>
          <p:spPr bwMode="auto">
            <a:xfrm>
              <a:off x="2186" y="2637"/>
              <a:ext cx="322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74" name="Rectangle 870"/>
            <p:cNvSpPr>
              <a:spLocks noChangeArrowheads="1"/>
            </p:cNvSpPr>
            <p:nvPr/>
          </p:nvSpPr>
          <p:spPr bwMode="auto">
            <a:xfrm>
              <a:off x="2508" y="2637"/>
              <a:ext cx="4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75" name="Rectangle 871"/>
            <p:cNvSpPr>
              <a:spLocks noChangeArrowheads="1"/>
            </p:cNvSpPr>
            <p:nvPr/>
          </p:nvSpPr>
          <p:spPr bwMode="auto">
            <a:xfrm>
              <a:off x="2512" y="2637"/>
              <a:ext cx="191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76" name="Rectangle 872"/>
            <p:cNvSpPr>
              <a:spLocks noChangeArrowheads="1"/>
            </p:cNvSpPr>
            <p:nvPr/>
          </p:nvSpPr>
          <p:spPr bwMode="auto">
            <a:xfrm>
              <a:off x="2703" y="2637"/>
              <a:ext cx="4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77" name="Rectangle 873"/>
            <p:cNvSpPr>
              <a:spLocks noChangeArrowheads="1"/>
            </p:cNvSpPr>
            <p:nvPr/>
          </p:nvSpPr>
          <p:spPr bwMode="auto">
            <a:xfrm>
              <a:off x="2707" y="2637"/>
              <a:ext cx="257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78" name="Rectangle 874"/>
            <p:cNvSpPr>
              <a:spLocks noChangeArrowheads="1"/>
            </p:cNvSpPr>
            <p:nvPr/>
          </p:nvSpPr>
          <p:spPr bwMode="auto">
            <a:xfrm>
              <a:off x="2964" y="2637"/>
              <a:ext cx="3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79" name="Rectangle 875"/>
            <p:cNvSpPr>
              <a:spLocks noChangeArrowheads="1"/>
            </p:cNvSpPr>
            <p:nvPr/>
          </p:nvSpPr>
          <p:spPr bwMode="auto">
            <a:xfrm>
              <a:off x="2967" y="2637"/>
              <a:ext cx="257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80" name="Rectangle 876"/>
            <p:cNvSpPr>
              <a:spLocks noChangeArrowheads="1"/>
            </p:cNvSpPr>
            <p:nvPr/>
          </p:nvSpPr>
          <p:spPr bwMode="auto">
            <a:xfrm>
              <a:off x="3224" y="2637"/>
              <a:ext cx="3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81" name="Rectangle 877"/>
            <p:cNvSpPr>
              <a:spLocks noChangeArrowheads="1"/>
            </p:cNvSpPr>
            <p:nvPr/>
          </p:nvSpPr>
          <p:spPr bwMode="auto">
            <a:xfrm>
              <a:off x="3227" y="2637"/>
              <a:ext cx="257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82" name="Rectangle 878"/>
            <p:cNvSpPr>
              <a:spLocks noChangeArrowheads="1"/>
            </p:cNvSpPr>
            <p:nvPr/>
          </p:nvSpPr>
          <p:spPr bwMode="auto">
            <a:xfrm>
              <a:off x="3484" y="2637"/>
              <a:ext cx="4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83" name="Rectangle 879"/>
            <p:cNvSpPr>
              <a:spLocks noChangeArrowheads="1"/>
            </p:cNvSpPr>
            <p:nvPr/>
          </p:nvSpPr>
          <p:spPr bwMode="auto">
            <a:xfrm>
              <a:off x="3488" y="2637"/>
              <a:ext cx="256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84" name="Rectangle 880"/>
            <p:cNvSpPr>
              <a:spLocks noChangeArrowheads="1"/>
            </p:cNvSpPr>
            <p:nvPr/>
          </p:nvSpPr>
          <p:spPr bwMode="auto">
            <a:xfrm>
              <a:off x="3744" y="2637"/>
              <a:ext cx="4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85" name="Rectangle 881"/>
            <p:cNvSpPr>
              <a:spLocks noChangeArrowheads="1"/>
            </p:cNvSpPr>
            <p:nvPr/>
          </p:nvSpPr>
          <p:spPr bwMode="auto">
            <a:xfrm>
              <a:off x="3748" y="2637"/>
              <a:ext cx="257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86" name="Rectangle 882"/>
            <p:cNvSpPr>
              <a:spLocks noChangeArrowheads="1"/>
            </p:cNvSpPr>
            <p:nvPr/>
          </p:nvSpPr>
          <p:spPr bwMode="auto">
            <a:xfrm>
              <a:off x="4005" y="2637"/>
              <a:ext cx="3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87" name="Rectangle 883"/>
            <p:cNvSpPr>
              <a:spLocks noChangeArrowheads="1"/>
            </p:cNvSpPr>
            <p:nvPr/>
          </p:nvSpPr>
          <p:spPr bwMode="auto">
            <a:xfrm>
              <a:off x="4008" y="2637"/>
              <a:ext cx="257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88" name="Rectangle 884"/>
            <p:cNvSpPr>
              <a:spLocks noChangeArrowheads="1"/>
            </p:cNvSpPr>
            <p:nvPr/>
          </p:nvSpPr>
          <p:spPr bwMode="auto">
            <a:xfrm>
              <a:off x="4265" y="2637"/>
              <a:ext cx="3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89" name="Rectangle 885"/>
            <p:cNvSpPr>
              <a:spLocks noChangeArrowheads="1"/>
            </p:cNvSpPr>
            <p:nvPr/>
          </p:nvSpPr>
          <p:spPr bwMode="auto">
            <a:xfrm>
              <a:off x="4268" y="2637"/>
              <a:ext cx="257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90" name="Rectangle 886"/>
            <p:cNvSpPr>
              <a:spLocks noChangeArrowheads="1"/>
            </p:cNvSpPr>
            <p:nvPr/>
          </p:nvSpPr>
          <p:spPr bwMode="auto">
            <a:xfrm>
              <a:off x="4525" y="2637"/>
              <a:ext cx="4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91" name="Rectangle 887"/>
            <p:cNvSpPr>
              <a:spLocks noChangeArrowheads="1"/>
            </p:cNvSpPr>
            <p:nvPr/>
          </p:nvSpPr>
          <p:spPr bwMode="auto">
            <a:xfrm>
              <a:off x="4529" y="2637"/>
              <a:ext cx="690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92" name="Rectangle 888"/>
            <p:cNvSpPr>
              <a:spLocks noChangeArrowheads="1"/>
            </p:cNvSpPr>
            <p:nvPr/>
          </p:nvSpPr>
          <p:spPr bwMode="auto">
            <a:xfrm>
              <a:off x="5219" y="2637"/>
              <a:ext cx="4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93" name="Rectangle 889"/>
            <p:cNvSpPr>
              <a:spLocks noChangeArrowheads="1"/>
            </p:cNvSpPr>
            <p:nvPr/>
          </p:nvSpPr>
          <p:spPr bwMode="auto">
            <a:xfrm>
              <a:off x="5223" y="2637"/>
              <a:ext cx="18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94" name="Rectangle 890"/>
            <p:cNvSpPr>
              <a:spLocks noChangeArrowheads="1"/>
            </p:cNvSpPr>
            <p:nvPr/>
          </p:nvSpPr>
          <p:spPr bwMode="auto">
            <a:xfrm>
              <a:off x="5241" y="2637"/>
              <a:ext cx="3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95" name="Rectangle 891"/>
            <p:cNvSpPr>
              <a:spLocks noChangeArrowheads="1"/>
            </p:cNvSpPr>
            <p:nvPr/>
          </p:nvSpPr>
          <p:spPr bwMode="auto">
            <a:xfrm>
              <a:off x="226" y="2640"/>
              <a:ext cx="3" cy="1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96" name="Rectangle 892"/>
            <p:cNvSpPr>
              <a:spLocks noChangeArrowheads="1"/>
            </p:cNvSpPr>
            <p:nvPr/>
          </p:nvSpPr>
          <p:spPr bwMode="auto">
            <a:xfrm>
              <a:off x="226" y="2790"/>
              <a:ext cx="3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97" name="Rectangle 893"/>
            <p:cNvSpPr>
              <a:spLocks noChangeArrowheads="1"/>
            </p:cNvSpPr>
            <p:nvPr/>
          </p:nvSpPr>
          <p:spPr bwMode="auto">
            <a:xfrm>
              <a:off x="226" y="2790"/>
              <a:ext cx="3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98" name="Rectangle 894"/>
            <p:cNvSpPr>
              <a:spLocks noChangeArrowheads="1"/>
            </p:cNvSpPr>
            <p:nvPr/>
          </p:nvSpPr>
          <p:spPr bwMode="auto">
            <a:xfrm>
              <a:off x="229" y="2790"/>
              <a:ext cx="1954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99" name="Rectangle 895"/>
            <p:cNvSpPr>
              <a:spLocks noChangeArrowheads="1"/>
            </p:cNvSpPr>
            <p:nvPr/>
          </p:nvSpPr>
          <p:spPr bwMode="auto">
            <a:xfrm>
              <a:off x="2183" y="2640"/>
              <a:ext cx="3" cy="1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00" name="Rectangle 896"/>
            <p:cNvSpPr>
              <a:spLocks noChangeArrowheads="1"/>
            </p:cNvSpPr>
            <p:nvPr/>
          </p:nvSpPr>
          <p:spPr bwMode="auto">
            <a:xfrm>
              <a:off x="2183" y="2790"/>
              <a:ext cx="3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01" name="Rectangle 897"/>
            <p:cNvSpPr>
              <a:spLocks noChangeArrowheads="1"/>
            </p:cNvSpPr>
            <p:nvPr/>
          </p:nvSpPr>
          <p:spPr bwMode="auto">
            <a:xfrm>
              <a:off x="2186" y="2790"/>
              <a:ext cx="322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02" name="Rectangle 898"/>
            <p:cNvSpPr>
              <a:spLocks noChangeArrowheads="1"/>
            </p:cNvSpPr>
            <p:nvPr/>
          </p:nvSpPr>
          <p:spPr bwMode="auto">
            <a:xfrm>
              <a:off x="2508" y="2640"/>
              <a:ext cx="4" cy="1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03" name="Rectangle 899"/>
            <p:cNvSpPr>
              <a:spLocks noChangeArrowheads="1"/>
            </p:cNvSpPr>
            <p:nvPr/>
          </p:nvSpPr>
          <p:spPr bwMode="auto">
            <a:xfrm>
              <a:off x="2508" y="2790"/>
              <a:ext cx="4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04" name="Rectangle 900"/>
            <p:cNvSpPr>
              <a:spLocks noChangeArrowheads="1"/>
            </p:cNvSpPr>
            <p:nvPr/>
          </p:nvSpPr>
          <p:spPr bwMode="auto">
            <a:xfrm>
              <a:off x="2512" y="2790"/>
              <a:ext cx="191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05" name="Rectangle 901"/>
            <p:cNvSpPr>
              <a:spLocks noChangeArrowheads="1"/>
            </p:cNvSpPr>
            <p:nvPr/>
          </p:nvSpPr>
          <p:spPr bwMode="auto">
            <a:xfrm>
              <a:off x="2703" y="2640"/>
              <a:ext cx="4" cy="1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06" name="Rectangle 902"/>
            <p:cNvSpPr>
              <a:spLocks noChangeArrowheads="1"/>
            </p:cNvSpPr>
            <p:nvPr/>
          </p:nvSpPr>
          <p:spPr bwMode="auto">
            <a:xfrm>
              <a:off x="2703" y="2790"/>
              <a:ext cx="4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07" name="Rectangle 903"/>
            <p:cNvSpPr>
              <a:spLocks noChangeArrowheads="1"/>
            </p:cNvSpPr>
            <p:nvPr/>
          </p:nvSpPr>
          <p:spPr bwMode="auto">
            <a:xfrm>
              <a:off x="2707" y="2790"/>
              <a:ext cx="257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08" name="Rectangle 904"/>
            <p:cNvSpPr>
              <a:spLocks noChangeArrowheads="1"/>
            </p:cNvSpPr>
            <p:nvPr/>
          </p:nvSpPr>
          <p:spPr bwMode="auto">
            <a:xfrm>
              <a:off x="2964" y="2640"/>
              <a:ext cx="3" cy="1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09" name="Rectangle 905"/>
            <p:cNvSpPr>
              <a:spLocks noChangeArrowheads="1"/>
            </p:cNvSpPr>
            <p:nvPr/>
          </p:nvSpPr>
          <p:spPr bwMode="auto">
            <a:xfrm>
              <a:off x="2964" y="2790"/>
              <a:ext cx="3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10" name="Rectangle 906"/>
            <p:cNvSpPr>
              <a:spLocks noChangeArrowheads="1"/>
            </p:cNvSpPr>
            <p:nvPr/>
          </p:nvSpPr>
          <p:spPr bwMode="auto">
            <a:xfrm>
              <a:off x="2967" y="2790"/>
              <a:ext cx="257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11" name="Rectangle 907"/>
            <p:cNvSpPr>
              <a:spLocks noChangeArrowheads="1"/>
            </p:cNvSpPr>
            <p:nvPr/>
          </p:nvSpPr>
          <p:spPr bwMode="auto">
            <a:xfrm>
              <a:off x="3224" y="2640"/>
              <a:ext cx="3" cy="1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12" name="Rectangle 908"/>
            <p:cNvSpPr>
              <a:spLocks noChangeArrowheads="1"/>
            </p:cNvSpPr>
            <p:nvPr/>
          </p:nvSpPr>
          <p:spPr bwMode="auto">
            <a:xfrm>
              <a:off x="3224" y="2790"/>
              <a:ext cx="3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13" name="Rectangle 909"/>
            <p:cNvSpPr>
              <a:spLocks noChangeArrowheads="1"/>
            </p:cNvSpPr>
            <p:nvPr/>
          </p:nvSpPr>
          <p:spPr bwMode="auto">
            <a:xfrm>
              <a:off x="3227" y="2790"/>
              <a:ext cx="257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14" name="Rectangle 910"/>
            <p:cNvSpPr>
              <a:spLocks noChangeArrowheads="1"/>
            </p:cNvSpPr>
            <p:nvPr/>
          </p:nvSpPr>
          <p:spPr bwMode="auto">
            <a:xfrm>
              <a:off x="3484" y="2640"/>
              <a:ext cx="4" cy="1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15" name="Rectangle 911"/>
            <p:cNvSpPr>
              <a:spLocks noChangeArrowheads="1"/>
            </p:cNvSpPr>
            <p:nvPr/>
          </p:nvSpPr>
          <p:spPr bwMode="auto">
            <a:xfrm>
              <a:off x="3484" y="2790"/>
              <a:ext cx="4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16" name="Rectangle 912"/>
            <p:cNvSpPr>
              <a:spLocks noChangeArrowheads="1"/>
            </p:cNvSpPr>
            <p:nvPr/>
          </p:nvSpPr>
          <p:spPr bwMode="auto">
            <a:xfrm>
              <a:off x="3488" y="2790"/>
              <a:ext cx="256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17" name="Rectangle 913"/>
            <p:cNvSpPr>
              <a:spLocks noChangeArrowheads="1"/>
            </p:cNvSpPr>
            <p:nvPr/>
          </p:nvSpPr>
          <p:spPr bwMode="auto">
            <a:xfrm>
              <a:off x="3744" y="2640"/>
              <a:ext cx="4" cy="1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18" name="Rectangle 914"/>
            <p:cNvSpPr>
              <a:spLocks noChangeArrowheads="1"/>
            </p:cNvSpPr>
            <p:nvPr/>
          </p:nvSpPr>
          <p:spPr bwMode="auto">
            <a:xfrm>
              <a:off x="3744" y="2790"/>
              <a:ext cx="4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19" name="Rectangle 915"/>
            <p:cNvSpPr>
              <a:spLocks noChangeArrowheads="1"/>
            </p:cNvSpPr>
            <p:nvPr/>
          </p:nvSpPr>
          <p:spPr bwMode="auto">
            <a:xfrm>
              <a:off x="3748" y="2790"/>
              <a:ext cx="257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20" name="Rectangle 916"/>
            <p:cNvSpPr>
              <a:spLocks noChangeArrowheads="1"/>
            </p:cNvSpPr>
            <p:nvPr/>
          </p:nvSpPr>
          <p:spPr bwMode="auto">
            <a:xfrm>
              <a:off x="4005" y="2640"/>
              <a:ext cx="3" cy="1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21" name="Rectangle 917"/>
            <p:cNvSpPr>
              <a:spLocks noChangeArrowheads="1"/>
            </p:cNvSpPr>
            <p:nvPr/>
          </p:nvSpPr>
          <p:spPr bwMode="auto">
            <a:xfrm>
              <a:off x="4005" y="2790"/>
              <a:ext cx="3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22" name="Rectangle 918"/>
            <p:cNvSpPr>
              <a:spLocks noChangeArrowheads="1"/>
            </p:cNvSpPr>
            <p:nvPr/>
          </p:nvSpPr>
          <p:spPr bwMode="auto">
            <a:xfrm>
              <a:off x="4008" y="2790"/>
              <a:ext cx="257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23" name="Rectangle 919"/>
            <p:cNvSpPr>
              <a:spLocks noChangeArrowheads="1"/>
            </p:cNvSpPr>
            <p:nvPr/>
          </p:nvSpPr>
          <p:spPr bwMode="auto">
            <a:xfrm>
              <a:off x="4265" y="2640"/>
              <a:ext cx="3" cy="1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24" name="Rectangle 920"/>
            <p:cNvSpPr>
              <a:spLocks noChangeArrowheads="1"/>
            </p:cNvSpPr>
            <p:nvPr/>
          </p:nvSpPr>
          <p:spPr bwMode="auto">
            <a:xfrm>
              <a:off x="4265" y="2790"/>
              <a:ext cx="3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25" name="Rectangle 921"/>
            <p:cNvSpPr>
              <a:spLocks noChangeArrowheads="1"/>
            </p:cNvSpPr>
            <p:nvPr/>
          </p:nvSpPr>
          <p:spPr bwMode="auto">
            <a:xfrm>
              <a:off x="4268" y="2790"/>
              <a:ext cx="257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26" name="Rectangle 922"/>
            <p:cNvSpPr>
              <a:spLocks noChangeArrowheads="1"/>
            </p:cNvSpPr>
            <p:nvPr/>
          </p:nvSpPr>
          <p:spPr bwMode="auto">
            <a:xfrm>
              <a:off x="4525" y="2640"/>
              <a:ext cx="4" cy="1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27" name="Rectangle 923"/>
            <p:cNvSpPr>
              <a:spLocks noChangeArrowheads="1"/>
            </p:cNvSpPr>
            <p:nvPr/>
          </p:nvSpPr>
          <p:spPr bwMode="auto">
            <a:xfrm>
              <a:off x="4525" y="2790"/>
              <a:ext cx="4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28" name="Rectangle 924"/>
            <p:cNvSpPr>
              <a:spLocks noChangeArrowheads="1"/>
            </p:cNvSpPr>
            <p:nvPr/>
          </p:nvSpPr>
          <p:spPr bwMode="auto">
            <a:xfrm>
              <a:off x="4529" y="2790"/>
              <a:ext cx="712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29" name="Rectangle 925"/>
            <p:cNvSpPr>
              <a:spLocks noChangeArrowheads="1"/>
            </p:cNvSpPr>
            <p:nvPr/>
          </p:nvSpPr>
          <p:spPr bwMode="auto">
            <a:xfrm>
              <a:off x="5241" y="2640"/>
              <a:ext cx="3" cy="1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30" name="Rectangle 926"/>
            <p:cNvSpPr>
              <a:spLocks noChangeArrowheads="1"/>
            </p:cNvSpPr>
            <p:nvPr/>
          </p:nvSpPr>
          <p:spPr bwMode="auto">
            <a:xfrm>
              <a:off x="5241" y="2790"/>
              <a:ext cx="3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31" name="Rectangle 927"/>
            <p:cNvSpPr>
              <a:spLocks noChangeArrowheads="1"/>
            </p:cNvSpPr>
            <p:nvPr/>
          </p:nvSpPr>
          <p:spPr bwMode="auto">
            <a:xfrm>
              <a:off x="5241" y="2790"/>
              <a:ext cx="3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Clr>
                  <a:srgbClr val="FFFFFF"/>
                </a:buClr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132" name="Rectangle 928"/>
            <p:cNvSpPr>
              <a:spLocks noChangeArrowheads="1"/>
            </p:cNvSpPr>
            <p:nvPr/>
          </p:nvSpPr>
          <p:spPr bwMode="auto">
            <a:xfrm>
              <a:off x="200" y="2793"/>
              <a:ext cx="5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ru-RU" altLang="ru-RU" sz="900" smtClean="0"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lang="ru-RU" altLang="ru-RU" sz="1800" smtClean="0">
                <a:solidFill>
                  <a:srgbClr val="FFFFFF"/>
                </a:solidFill>
                <a:effectLst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6749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3350"/>
            <a:ext cx="533400" cy="4572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ru-RU" sz="2000" dirty="0" smtClean="0"/>
              <a:t>37</a:t>
            </a:r>
            <a:endParaRPr lang="ru-RU" sz="2000" dirty="0"/>
          </a:p>
        </p:txBody>
      </p:sp>
      <p:pic>
        <p:nvPicPr>
          <p:cNvPr id="1027" name="Picture 3" descr="D:\Ольга\УМО\СТАНДАРТЫ\Стандарты 3го пок\ГОТОЫВЕ СТАНДАРТЫ\06.03.01 Биология\0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0550"/>
            <a:ext cx="8229599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47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4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38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047750"/>
            <a:ext cx="8229600" cy="3810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8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ФОРМИРОВАНИЕ РАБОЧЕЙ ПРОГРАММЫ УЧЕБНОЙ ДИСЦИПЛИНЫ</a:t>
            </a:r>
          </a:p>
          <a:p>
            <a:pPr marL="514350" indent="-514350" eaLnBrk="1" hangingPunct="1">
              <a:lnSpc>
                <a:spcPct val="90000"/>
              </a:lnSpc>
              <a:buClr>
                <a:srgbClr val="FFFFFF"/>
              </a:buClr>
              <a:buFont typeface="+mj-lt"/>
              <a:buAutoNum type="arabicPeriod"/>
              <a:defRPr/>
            </a:pPr>
            <a:r>
              <a:rPr lang="ru-RU" sz="28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Во ФГОС 3+ преподаватель или методист определяет </a:t>
            </a:r>
            <a:r>
              <a:rPr lang="ru-RU" sz="2800" u="sng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компетенцию</a:t>
            </a:r>
            <a:r>
              <a:rPr lang="ru-RU" sz="28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из числа ОК, ОПК или ПК, в формировании которой участвует дисциплина.</a:t>
            </a:r>
          </a:p>
          <a:p>
            <a:pPr marL="514350" indent="-514350" eaLnBrk="1" hangingPunct="1">
              <a:lnSpc>
                <a:spcPct val="90000"/>
              </a:lnSpc>
              <a:buClr>
                <a:srgbClr val="FFFFFF"/>
              </a:buClr>
              <a:buFont typeface="+mj-lt"/>
              <a:buAutoNum type="arabicPeriod"/>
              <a:defRPr/>
            </a:pPr>
            <a:r>
              <a:rPr lang="ru-RU" sz="28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В описании компетенции представлена ее структура: планируемые результаты обучения (ПРО): знания, умения, навыки (владения) – ЗУН(В).</a:t>
            </a:r>
          </a:p>
        </p:txBody>
      </p:sp>
    </p:spTree>
    <p:extLst>
      <p:ext uri="{BB962C8B-B14F-4D97-AF65-F5344CB8AC3E}">
        <p14:creationId xmlns:p14="http://schemas.microsoft.com/office/powerpoint/2010/main" val="118071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4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39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047750"/>
            <a:ext cx="8229600" cy="3810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8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ФОРМИРОВАНИЕ РАБОЧЕЙ ПРОГРАММЫ УЧЕБНОЙ ДИСЦИПЛИНЫ</a:t>
            </a:r>
          </a:p>
          <a:p>
            <a:pPr marL="514350" indent="-514350" eaLnBrk="1" hangingPunct="1">
              <a:lnSpc>
                <a:spcPct val="90000"/>
              </a:lnSpc>
              <a:buClr>
                <a:srgbClr val="FFFFFF"/>
              </a:buClr>
              <a:buFont typeface="+mj-lt"/>
              <a:buAutoNum type="arabicPeriod" startAt="3"/>
              <a:defRPr/>
            </a:pPr>
            <a:r>
              <a:rPr lang="ru-RU" sz="2400" kern="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Соотвественно</a:t>
            </a: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структуре компетенции преподаватель формулирует </a:t>
            </a:r>
            <a:r>
              <a:rPr lang="ru-RU" sz="2400" u="sng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цели</a:t>
            </a: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400" u="sng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желаемые результаты освоения дисциплины</a:t>
            </a: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(ЗУН(В));</a:t>
            </a:r>
          </a:p>
          <a:p>
            <a:pPr marL="514350" indent="-514350" eaLnBrk="1" hangingPunct="1">
              <a:lnSpc>
                <a:spcPct val="90000"/>
              </a:lnSpc>
              <a:buClr>
                <a:srgbClr val="FFFFFF"/>
              </a:buClr>
              <a:buFont typeface="+mj-lt"/>
              <a:buAutoNum type="arabicPeriod" startAt="3"/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Определяет этапы (уровни) освоения дисциплины от знания закономерностей к навыкам использования знаний и затем к владению приемами анализа реальных ситуаций на основе полученных знаний и навыков;</a:t>
            </a:r>
          </a:p>
        </p:txBody>
      </p:sp>
    </p:spTree>
    <p:extLst>
      <p:ext uri="{BB962C8B-B14F-4D97-AF65-F5344CB8AC3E}">
        <p14:creationId xmlns:p14="http://schemas.microsoft.com/office/powerpoint/2010/main" val="209912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9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4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742950"/>
            <a:ext cx="8229600" cy="33909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8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Основные нормативные акты в сфере образования </a:t>
            </a:r>
          </a:p>
          <a:p>
            <a:pPr marL="457200" indent="-45720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AutoNum type="arabicPeriod"/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Федеральный закон от 29.12.2012г. № 273-ФЗ «Об образовании в Российской Федерации»;</a:t>
            </a:r>
          </a:p>
          <a:p>
            <a:pPr marL="457200" indent="-45720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AutoNum type="arabicPeriod"/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Приказ МОН №594 от 28.05.2014 «Об утверждении Порядка разработки ПООП, проведения их экспертизы и ведения реестра ПООП»;</a:t>
            </a:r>
          </a:p>
          <a:p>
            <a:pPr marL="457200" indent="-45720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AutoNum type="arabicPeriod"/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Приказ МОН от 05.04.2017 №301 «Об утверждении Порядка организации и осуществления образовательной деятельности по образовательным программам высшего образования – программам </a:t>
            </a:r>
            <a:r>
              <a:rPr lang="ru-RU" sz="2400" kern="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бакалавриата</a:t>
            </a: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программам </a:t>
            </a:r>
            <a:r>
              <a:rPr lang="ru-RU" sz="2400" kern="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специалитета</a:t>
            </a: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программам магистратуры».</a:t>
            </a:r>
          </a:p>
        </p:txBody>
      </p:sp>
    </p:spTree>
    <p:extLst>
      <p:ext uri="{BB962C8B-B14F-4D97-AF65-F5344CB8AC3E}">
        <p14:creationId xmlns:p14="http://schemas.microsoft.com/office/powerpoint/2010/main" val="389533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4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40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047750"/>
            <a:ext cx="8229600" cy="3810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8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ФОРМИРОВАНИЕ РАБОЧЕЙ ПРОГРАММЫ УЧЕБНОЙ ДИСЦИПЛИНЫ</a:t>
            </a:r>
          </a:p>
          <a:p>
            <a:pPr marL="514350" indent="-514350" eaLnBrk="1" hangingPunct="1">
              <a:lnSpc>
                <a:spcPct val="90000"/>
              </a:lnSpc>
              <a:buClr>
                <a:srgbClr val="FFFFFF"/>
              </a:buClr>
              <a:buFont typeface="+mj-lt"/>
              <a:buAutoNum type="arabicPeriod" startAt="5"/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Предлагает оценочные средства для оценки:</a:t>
            </a:r>
            <a:b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- знаний (тесты, контрольные работы и др.);</a:t>
            </a:r>
            <a:b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- умений (семинары, практические занятия);</a:t>
            </a:r>
            <a:b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- навыков (владение) анализа (творческие работы, проекты, рефераты, эссе);</a:t>
            </a:r>
          </a:p>
          <a:p>
            <a:pPr marL="514350" indent="-514350" eaLnBrk="1" hangingPunct="1">
              <a:lnSpc>
                <a:spcPct val="90000"/>
              </a:lnSpc>
              <a:buClr>
                <a:srgbClr val="FFFFFF"/>
              </a:buClr>
              <a:buFont typeface="+mj-lt"/>
              <a:buAutoNum type="arabicPeriod" startAt="5"/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Содержание и тематический план дисциплины сопровождаются Фондом оценочных средств и перечнем информационных источников.</a:t>
            </a:r>
          </a:p>
        </p:txBody>
      </p:sp>
    </p:spTree>
    <p:extLst>
      <p:ext uri="{BB962C8B-B14F-4D97-AF65-F5344CB8AC3E}">
        <p14:creationId xmlns:p14="http://schemas.microsoft.com/office/powerpoint/2010/main" val="196306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9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41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586988"/>
            <a:ext cx="8229600" cy="373736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4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ФОНД ОЦЕНОЧНЫХ СРЕДСТВ</a:t>
            </a:r>
          </a:p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Формируется исходя из планируемых результатов обучения по каждой дисциплине (модулю), ориентируясь на карты компетенций.</a:t>
            </a:r>
          </a:p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400" b="1" u="sng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Знания:</a:t>
            </a: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проверяется усвоение основных понятий и закономерностей (теоретический материал): средства текущего контроля (тесты, опросы, контрольные работы).</a:t>
            </a:r>
          </a:p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400" b="1" u="sng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Умения:</a:t>
            </a: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проверяется умение оперировать полученными знаниями; средства промежуточного контроля: контрольные работы, доклады на семинарских занятиях, решения ситуационных задач, самостоятельная работа: эссе, рефераты.</a:t>
            </a:r>
            <a:endParaRPr lang="ru-RU" sz="2400" b="1" u="sng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605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9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42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586988"/>
            <a:ext cx="8229600" cy="373736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4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ФОНД ОЦЕНОЧНЫХ СРЕДСТВ</a:t>
            </a:r>
          </a:p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400" b="1" u="sng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Владение</a:t>
            </a:r>
            <a:r>
              <a:rPr lang="ru-RU" sz="2400" b="1" u="sng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формирование компетенций, готовности к определенной деятельности; средства: исследовательские проекты, междисциплинарные вопросы на экзаменах, выпускная квалификационная работа: новизна полученных результатов, критическая их оценка, перспективы применения.</a:t>
            </a:r>
          </a:p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4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ФОС </a:t>
            </a: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формируется с учетом обобщенных трудовых функций в имеющихся профессиональных стандартах.</a:t>
            </a:r>
            <a:endParaRPr lang="ru-RU" sz="2400" b="1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571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9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43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586988"/>
            <a:ext cx="8229600" cy="373736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endParaRPr lang="ru-RU" sz="2400" b="1" kern="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endParaRPr lang="ru-RU" sz="2400" kern="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kern="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отсутствие подходящих профессиональных стандартов </a:t>
            </a:r>
            <a:r>
              <a:rPr lang="ru-RU" sz="24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общепрофессиональные и профессиональные компетенции формируются на основе консультаций с ведущими работодателями, научных прогнозов и опыта трудоустройства выпускников</a:t>
            </a: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8720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457200" y="285754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44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09600" y="641536"/>
            <a:ext cx="8077200" cy="4498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1200"/>
              </a:spcAft>
              <a:buClr>
                <a:srgbClr val="FFFFFF"/>
              </a:buClr>
              <a:buFontTx/>
              <a:buNone/>
              <a:defRPr/>
            </a:pPr>
            <a:r>
              <a:rPr lang="ru-RU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Базовая </a:t>
            </a:r>
            <a:r>
              <a:rPr lang="ru-RU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часть ООП включает обязательные для освоения дисциплины и практики по </a:t>
            </a:r>
            <a:r>
              <a:rPr lang="ru-RU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направлению, ОПК формируется ФУМО</a:t>
            </a:r>
            <a:endParaRPr lang="ru-RU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spcAft>
                <a:spcPts val="900"/>
              </a:spcAft>
              <a:buClr>
                <a:srgbClr val="FFFFFF"/>
              </a:buClr>
              <a:buFontTx/>
              <a:buNone/>
              <a:defRPr/>
            </a:pPr>
            <a:r>
              <a:rPr lang="ru-RU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Вариативная часть формируется образовательной </a:t>
            </a:r>
            <a:r>
              <a:rPr lang="ru-RU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организацией и другими участниками образовательных отношений.</a:t>
            </a:r>
          </a:p>
          <a:p>
            <a:pPr algn="ctr">
              <a:spcBef>
                <a:spcPts val="0"/>
              </a:spcBef>
              <a:spcAft>
                <a:spcPts val="900"/>
              </a:spcAft>
              <a:buClr>
                <a:srgbClr val="FFFFFF"/>
              </a:buClr>
              <a:buFontTx/>
              <a:buNone/>
              <a:defRPr/>
            </a:pPr>
            <a:r>
              <a:rPr lang="ru-RU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Образовательная организация вправе выбрать направленность (профиль) образовательной </a:t>
            </a:r>
            <a:r>
              <a:rPr lang="ru-RU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программы или предложить новый профиль, обоснованный рынком труда и научными, методическими и материальными ресурсами организации..</a:t>
            </a:r>
            <a:endParaRPr lang="ru-RU" sz="2400" kern="0" cap="small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80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28600" y="140495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45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05625" y="1200150"/>
            <a:ext cx="7239000" cy="1729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FFFF"/>
              </a:buClr>
              <a:buFontTx/>
              <a:buNone/>
              <a:defRPr/>
            </a:pPr>
            <a:endParaRPr lang="ru-RU" sz="12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60363">
              <a:spcBef>
                <a:spcPts val="0"/>
              </a:spcBef>
              <a:spcAft>
                <a:spcPts val="900"/>
              </a:spcAft>
              <a:buClr>
                <a:srgbClr val="FFFFFF"/>
              </a:buClr>
              <a:buFontTx/>
              <a:buNone/>
              <a:defRPr/>
            </a:pPr>
            <a:endParaRPr lang="ru-RU" sz="2400" i="1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ts val="0"/>
              </a:spcBef>
              <a:spcAft>
                <a:spcPts val="900"/>
              </a:spcAft>
              <a:buClr>
                <a:srgbClr val="FFFFFF"/>
              </a:buClr>
              <a:defRPr/>
            </a:pPr>
            <a:endParaRPr lang="ru-RU" sz="2400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  <a:buFontTx/>
              <a:buNone/>
              <a:defRPr/>
            </a:pPr>
            <a:endParaRPr lang="ru-RU" sz="2400" kern="0" cap="small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  <a:defRPr/>
            </a:pPr>
            <a:endParaRPr lang="ru-RU" sz="24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95307" y="441720"/>
            <a:ext cx="8267701" cy="35840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FFFF"/>
              </a:buClr>
              <a:buFontTx/>
              <a:buNone/>
              <a:defRPr/>
            </a:pPr>
            <a:endParaRPr lang="ru-RU" sz="12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Tx/>
              <a:buNone/>
              <a:defRPr/>
            </a:pPr>
            <a:r>
              <a:rPr lang="ru-RU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Раздел ФГОС «Требования к результатам </a:t>
            </a:r>
            <a:br>
              <a:rPr lang="ru-RU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освоения ООП».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FFFFFF"/>
              </a:buClr>
              <a:buFontTx/>
              <a:buNone/>
              <a:defRPr/>
            </a:pPr>
            <a:r>
              <a:rPr lang="ru-RU" i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общекультурные компетенции (ОК) </a:t>
            </a: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существенно </a:t>
            </a:r>
            <a:r>
              <a:rPr lang="ru-RU" sz="24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сокращены в количестве и тщательно </a:t>
            </a: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отредактированы (разработчики – экспертные советы, </a:t>
            </a:r>
            <a:r>
              <a:rPr lang="ru-RU" sz="2400" kern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перечнь</a:t>
            </a: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ОК – единый для уровня подготовки); 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FFFFFF"/>
              </a:buClr>
              <a:buFontTx/>
              <a:buNone/>
              <a:defRPr/>
            </a:pPr>
            <a:r>
              <a:rPr lang="ru-RU" i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общепрофессиональные компетенции (ОПК)</a:t>
            </a:r>
            <a:r>
              <a:rPr lang="ru-RU" sz="2400" i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сохранены полностью в количестве и составе (разработчики – УМО по направлению, перечень ОПК – единый для направления подготовки. </a:t>
            </a:r>
          </a:p>
        </p:txBody>
      </p:sp>
    </p:spTree>
    <p:extLst>
      <p:ext uri="{BB962C8B-B14F-4D97-AF65-F5344CB8AC3E}">
        <p14:creationId xmlns:p14="http://schemas.microsoft.com/office/powerpoint/2010/main" val="202086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28600" y="140495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46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05625" y="1200150"/>
            <a:ext cx="7239000" cy="1729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FFFF"/>
              </a:buClr>
              <a:buFontTx/>
              <a:buNone/>
              <a:defRPr/>
            </a:pPr>
            <a:endParaRPr lang="ru-RU" sz="12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60363">
              <a:spcBef>
                <a:spcPts val="0"/>
              </a:spcBef>
              <a:spcAft>
                <a:spcPts val="900"/>
              </a:spcAft>
              <a:buClr>
                <a:srgbClr val="FFFFFF"/>
              </a:buClr>
              <a:buFontTx/>
              <a:buNone/>
              <a:defRPr/>
            </a:pPr>
            <a:endParaRPr lang="ru-RU" sz="2400" i="1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ts val="0"/>
              </a:spcBef>
              <a:spcAft>
                <a:spcPts val="900"/>
              </a:spcAft>
              <a:buClr>
                <a:srgbClr val="FFFFFF"/>
              </a:buClr>
              <a:defRPr/>
            </a:pPr>
            <a:endParaRPr lang="ru-RU" sz="2400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  <a:buFontTx/>
              <a:buNone/>
              <a:defRPr/>
            </a:pPr>
            <a:endParaRPr lang="ru-RU" sz="2400" kern="0" cap="small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  <a:defRPr/>
            </a:pPr>
            <a:endParaRPr lang="ru-RU" sz="24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95307" y="441720"/>
            <a:ext cx="8267701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FFFF"/>
              </a:buClr>
              <a:buFontTx/>
              <a:buNone/>
              <a:defRPr/>
            </a:pPr>
            <a:endParaRPr lang="ru-RU" sz="12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Tx/>
              <a:buNone/>
              <a:defRPr/>
            </a:pPr>
            <a:r>
              <a:rPr lang="ru-RU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Раздел ФГОС «Требования к результатам </a:t>
            </a:r>
            <a:br>
              <a:rPr lang="ru-RU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освоения ООП».</a:t>
            </a:r>
          </a:p>
          <a:p>
            <a:pPr>
              <a:spcBef>
                <a:spcPts val="300"/>
              </a:spcBef>
              <a:spcAft>
                <a:spcPts val="1200"/>
              </a:spcAft>
              <a:buClr>
                <a:srgbClr val="FFFFFF"/>
              </a:buClr>
              <a:buFontTx/>
              <a:buNone/>
              <a:defRPr/>
            </a:pPr>
            <a:r>
              <a:rPr lang="ru-RU" i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профессиональные компетенции (ПК)</a:t>
            </a:r>
            <a:r>
              <a:rPr lang="ru-RU" sz="2400" i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в соответствии с видами деятельности (разработчики – вузы, в соответствии с профилем).</a:t>
            </a:r>
          </a:p>
          <a:p>
            <a:pPr>
              <a:spcBef>
                <a:spcPts val="300"/>
              </a:spcBef>
              <a:spcAft>
                <a:spcPts val="1200"/>
              </a:spcAft>
              <a:buClr>
                <a:srgbClr val="FFFFFF"/>
              </a:buClr>
              <a:buFontTx/>
              <a:buNone/>
              <a:defRPr/>
            </a:pP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Вузам предоставлена возможность </a:t>
            </a:r>
            <a:r>
              <a:rPr lang="ru-RU" sz="2400" i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дополнять</a:t>
            </a: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перечень компетенций в соответствии с выбранным профилем образовательной программы и выбирать один или несколько видов деятельности. </a:t>
            </a:r>
          </a:p>
        </p:txBody>
      </p:sp>
    </p:spTree>
    <p:extLst>
      <p:ext uri="{BB962C8B-B14F-4D97-AF65-F5344CB8AC3E}">
        <p14:creationId xmlns:p14="http://schemas.microsoft.com/office/powerpoint/2010/main" val="398564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28600" y="140495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47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05625" y="1200150"/>
            <a:ext cx="7239000" cy="1729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FFFF"/>
              </a:buClr>
              <a:buFontTx/>
              <a:buNone/>
              <a:defRPr/>
            </a:pPr>
            <a:endParaRPr lang="ru-RU" sz="12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60363">
              <a:spcBef>
                <a:spcPts val="0"/>
              </a:spcBef>
              <a:spcAft>
                <a:spcPts val="900"/>
              </a:spcAft>
              <a:buClr>
                <a:srgbClr val="FFFFFF"/>
              </a:buClr>
              <a:buFontTx/>
              <a:buNone/>
              <a:defRPr/>
            </a:pPr>
            <a:endParaRPr lang="ru-RU" sz="2400" i="1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ts val="0"/>
              </a:spcBef>
              <a:spcAft>
                <a:spcPts val="900"/>
              </a:spcAft>
              <a:buClr>
                <a:srgbClr val="FFFFFF"/>
              </a:buClr>
              <a:defRPr/>
            </a:pPr>
            <a:endParaRPr lang="ru-RU" sz="2400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  <a:buFontTx/>
              <a:buNone/>
              <a:defRPr/>
            </a:pPr>
            <a:endParaRPr lang="ru-RU" sz="2400" kern="0" cap="small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  <a:defRPr/>
            </a:pPr>
            <a:endParaRPr lang="ru-RU" sz="24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95307" y="441720"/>
            <a:ext cx="8267701" cy="2691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FFFF"/>
              </a:buClr>
              <a:buFontTx/>
              <a:buNone/>
              <a:defRPr/>
            </a:pPr>
            <a:endParaRPr lang="ru-RU" sz="12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Tx/>
              <a:buNone/>
              <a:defRPr/>
            </a:pPr>
            <a:r>
              <a:rPr lang="ru-RU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ПООП магистра</a:t>
            </a:r>
          </a:p>
          <a:p>
            <a:pPr>
              <a:spcBef>
                <a:spcPts val="300"/>
              </a:spcBef>
              <a:spcAft>
                <a:spcPts val="1200"/>
              </a:spcAft>
              <a:buClr>
                <a:srgbClr val="FFFFFF"/>
              </a:buClr>
              <a:buFontTx/>
              <a:buNone/>
              <a:defRPr/>
            </a:pPr>
            <a:r>
              <a:rPr lang="ru-RU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Ориентирована на достижение компетенций 7го уровня квалификаций (как по требованиям результатов высшего образования, так и по уровню присваиваемой профессиональной квалификации) и обеспечивает возможность замещения соответствующих должностей</a:t>
            </a: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0665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28600" y="140495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48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05625" y="1200150"/>
            <a:ext cx="7239000" cy="1729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FFFF"/>
              </a:buClr>
              <a:buFontTx/>
              <a:buNone/>
              <a:defRPr/>
            </a:pPr>
            <a:endParaRPr lang="ru-RU" sz="12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60363">
              <a:spcBef>
                <a:spcPts val="0"/>
              </a:spcBef>
              <a:spcAft>
                <a:spcPts val="900"/>
              </a:spcAft>
              <a:buClr>
                <a:srgbClr val="FFFFFF"/>
              </a:buClr>
              <a:buFontTx/>
              <a:buNone/>
              <a:defRPr/>
            </a:pPr>
            <a:endParaRPr lang="ru-RU" sz="2400" i="1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ts val="0"/>
              </a:spcBef>
              <a:spcAft>
                <a:spcPts val="900"/>
              </a:spcAft>
              <a:buClr>
                <a:srgbClr val="FFFFFF"/>
              </a:buClr>
              <a:defRPr/>
            </a:pPr>
            <a:endParaRPr lang="ru-RU" sz="2400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  <a:buFontTx/>
              <a:buNone/>
              <a:defRPr/>
            </a:pPr>
            <a:endParaRPr lang="ru-RU" sz="2400" kern="0" cap="small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  <a:defRPr/>
            </a:pPr>
            <a:endParaRPr lang="ru-RU" sz="24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95307" y="760029"/>
            <a:ext cx="8267701" cy="3637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FFFF"/>
              </a:buClr>
              <a:buFontTx/>
              <a:buNone/>
              <a:defRPr/>
            </a:pPr>
            <a:endParaRPr lang="ru-RU" sz="12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Tx/>
              <a:buNone/>
              <a:defRPr/>
            </a:pPr>
            <a:r>
              <a:rPr lang="ru-RU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Действующее «Положение о практике обучающихся» 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Tx/>
              <a:buNone/>
              <a:defRPr/>
            </a:pPr>
            <a:r>
              <a:rPr lang="ru-RU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утверждено Приказом </a:t>
            </a:r>
            <a:r>
              <a:rPr lang="ru-RU" kern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РФ от 27 ноября 2015г. № 1383. Определяет порядок организации и проведения практики, а также способы проведения и виды практики.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Tx/>
              <a:buNone/>
              <a:defRPr/>
            </a:pPr>
            <a:r>
              <a:rPr lang="ru-RU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Программа практики разрабатывается и утверждается организацией и является составной частью ОПОП ВО.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Tx/>
              <a:buNone/>
              <a:defRPr/>
            </a:pPr>
            <a:endParaRPr lang="ru-RU" sz="2400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71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28600" y="140495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49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05625" y="1200150"/>
            <a:ext cx="7239000" cy="1729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FFFF"/>
              </a:buClr>
              <a:buFontTx/>
              <a:buNone/>
              <a:defRPr/>
            </a:pPr>
            <a:endParaRPr lang="ru-RU" sz="12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60363">
              <a:spcBef>
                <a:spcPts val="0"/>
              </a:spcBef>
              <a:spcAft>
                <a:spcPts val="900"/>
              </a:spcAft>
              <a:buClr>
                <a:srgbClr val="FFFFFF"/>
              </a:buClr>
              <a:buFontTx/>
              <a:buNone/>
              <a:defRPr/>
            </a:pPr>
            <a:endParaRPr lang="ru-RU" sz="2400" i="1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ts val="0"/>
              </a:spcBef>
              <a:spcAft>
                <a:spcPts val="900"/>
              </a:spcAft>
              <a:buClr>
                <a:srgbClr val="FFFFFF"/>
              </a:buClr>
              <a:defRPr/>
            </a:pPr>
            <a:endParaRPr lang="ru-RU" sz="2400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  <a:buFontTx/>
              <a:buNone/>
              <a:defRPr/>
            </a:pPr>
            <a:endParaRPr lang="ru-RU" sz="2400" kern="0" cap="small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  <a:defRPr/>
            </a:pPr>
            <a:endParaRPr lang="ru-RU" sz="24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95307" y="760029"/>
            <a:ext cx="8267701" cy="38348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FFFF"/>
              </a:buClr>
              <a:buFontTx/>
              <a:buNone/>
              <a:defRPr/>
            </a:pPr>
            <a:endParaRPr lang="ru-RU" sz="12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Tx/>
              <a:buNone/>
              <a:defRPr/>
            </a:pPr>
            <a:r>
              <a:rPr lang="ru-RU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В программу практики включается:</a:t>
            </a:r>
          </a:p>
          <a:p>
            <a:pPr marL="457200" indent="-45720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defRPr/>
            </a:pP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Вид, способы и формы проведения практик;</a:t>
            </a:r>
          </a:p>
          <a:p>
            <a:pPr marL="457200" indent="-45720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defRPr/>
            </a:pP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Перечень планируемых результатов прохождения практики, соотнесенных с результатами освоения ОПОП (компетенциями);</a:t>
            </a:r>
          </a:p>
          <a:p>
            <a:pPr marL="457200" indent="-45720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defRPr/>
            </a:pP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Указание места практики в структуре ОП, объема в </a:t>
            </a:r>
            <a:r>
              <a:rPr lang="ru-RU" sz="2400" kern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з.е</a:t>
            </a: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. и продолжительности в неделях или часах;</a:t>
            </a:r>
          </a:p>
          <a:p>
            <a:pPr marL="457200" indent="-45720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defRPr/>
            </a:pP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Содержание и формы отчетности по практике;</a:t>
            </a:r>
          </a:p>
          <a:p>
            <a:pPr marL="457200" indent="-45720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defRPr/>
            </a:pP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Фонды оценочных средств;</a:t>
            </a:r>
          </a:p>
          <a:p>
            <a:pPr marL="457200" indent="-45720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defRPr/>
            </a:pP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Перечень учебной литературы и информационных ресурсов, а также информационных технологий и описание материально-технической базы.</a:t>
            </a:r>
          </a:p>
        </p:txBody>
      </p:sp>
    </p:spTree>
    <p:extLst>
      <p:ext uri="{BB962C8B-B14F-4D97-AF65-F5344CB8AC3E}">
        <p14:creationId xmlns:p14="http://schemas.microsoft.com/office/powerpoint/2010/main" val="410581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9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5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586988"/>
            <a:ext cx="8229600" cy="373736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4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Основные нормативные акты в сфере образования </a:t>
            </a:r>
          </a:p>
          <a:p>
            <a:pPr marL="514350" indent="-514350" algn="ctr" eaLnBrk="1" hangingPunct="1">
              <a:lnSpc>
                <a:spcPct val="90000"/>
              </a:lnSpc>
              <a:buClr>
                <a:srgbClr val="FFFFFF"/>
              </a:buClr>
              <a:buFont typeface="+mj-lt"/>
              <a:buAutoNum type="arabicPeriod" startAt="4"/>
              <a:defRPr/>
            </a:pPr>
            <a:r>
              <a:rPr lang="ru-RU" sz="20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Приказ МОН от 19.11.2013 № 1259 «Об утверждении Порядка организации и осуществления образовательной деятельности по образовательным программам высшего образования – программам подготовки научно-педагогических кадров в аспирантуре (адъюнктуре)»;</a:t>
            </a:r>
          </a:p>
          <a:p>
            <a:pPr marL="514350" indent="-514350" algn="ctr" eaLnBrk="1" hangingPunct="1">
              <a:lnSpc>
                <a:spcPct val="90000"/>
              </a:lnSpc>
              <a:buClr>
                <a:srgbClr val="FFFFFF"/>
              </a:buClr>
              <a:buFont typeface="+mj-lt"/>
              <a:buAutoNum type="arabicPeriod" startAt="4"/>
              <a:defRPr/>
            </a:pPr>
            <a:r>
              <a:rPr lang="ru-RU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МОН </a:t>
            </a:r>
            <a:r>
              <a:rPr lang="ru-RU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 12.09.2013 N </a:t>
            </a:r>
            <a:r>
              <a:rPr lang="ru-RU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1061"Об </a:t>
            </a:r>
            <a:r>
              <a:rPr lang="ru-RU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перечней специальностей и направлений подготовки высшего </a:t>
            </a:r>
            <a:r>
              <a:rPr lang="ru-RU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образования».</a:t>
            </a:r>
          </a:p>
          <a:p>
            <a:pPr marL="514350" indent="-514350" algn="ctr" eaLnBrk="1" hangingPunct="1">
              <a:lnSpc>
                <a:spcPct val="90000"/>
              </a:lnSpc>
              <a:buClr>
                <a:srgbClr val="FFFFFF"/>
              </a:buClr>
              <a:buFont typeface="+mj-lt"/>
              <a:buAutoNum type="arabicPeriod" startAt="4"/>
              <a:defRPr/>
            </a:pPr>
            <a:r>
              <a:rPr lang="ru-RU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Федеральные государственные образовательные стандарты высшего образования.</a:t>
            </a:r>
          </a:p>
          <a:p>
            <a:pPr marL="514350" indent="-514350" algn="ctr" eaLnBrk="1" hangingPunct="1">
              <a:lnSpc>
                <a:spcPct val="90000"/>
              </a:lnSpc>
              <a:buClr>
                <a:srgbClr val="FFFFFF"/>
              </a:buClr>
              <a:buFont typeface="+mj-lt"/>
              <a:buAutoNum type="arabicPeriod" startAt="4"/>
              <a:defRPr/>
            </a:pPr>
            <a:r>
              <a:rPr lang="ru-RU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МОН от 29.06.2015г. № 636 «Об утверждении Порядка проведения государственной итоговой аттестации по образовательным программам высшего образования – программам </a:t>
            </a:r>
            <a:r>
              <a:rPr lang="ru-RU" sz="20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бакалавриата</a:t>
            </a:r>
            <a:r>
              <a:rPr lang="ru-RU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программам </a:t>
            </a:r>
            <a:r>
              <a:rPr lang="ru-RU" sz="20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специалитета</a:t>
            </a:r>
            <a:r>
              <a:rPr lang="ru-RU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и программам магистратуры»</a:t>
            </a:r>
            <a:r>
              <a:rPr lang="ru-RU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201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28600" y="140495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50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05625" y="1200150"/>
            <a:ext cx="7239000" cy="1729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FFFF"/>
              </a:buClr>
              <a:buFontTx/>
              <a:buNone/>
              <a:defRPr/>
            </a:pPr>
            <a:endParaRPr lang="ru-RU" sz="12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60363">
              <a:spcBef>
                <a:spcPts val="0"/>
              </a:spcBef>
              <a:spcAft>
                <a:spcPts val="900"/>
              </a:spcAft>
              <a:buClr>
                <a:srgbClr val="FFFFFF"/>
              </a:buClr>
              <a:buFontTx/>
              <a:buNone/>
              <a:defRPr/>
            </a:pPr>
            <a:endParaRPr lang="ru-RU" sz="2400" i="1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ts val="0"/>
              </a:spcBef>
              <a:spcAft>
                <a:spcPts val="900"/>
              </a:spcAft>
              <a:buClr>
                <a:srgbClr val="FFFFFF"/>
              </a:buClr>
              <a:defRPr/>
            </a:pPr>
            <a:endParaRPr lang="ru-RU" sz="2400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  <a:buFontTx/>
              <a:buNone/>
              <a:defRPr/>
            </a:pPr>
            <a:endParaRPr lang="ru-RU" sz="2400" kern="0" cap="small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  <a:defRPr/>
            </a:pPr>
            <a:endParaRPr lang="ru-RU" sz="24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95307" y="760029"/>
            <a:ext cx="8267701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FFFF"/>
              </a:buClr>
              <a:buFontTx/>
              <a:buNone/>
              <a:defRPr/>
            </a:pPr>
            <a:endParaRPr lang="ru-RU" sz="12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Tx/>
              <a:buNone/>
              <a:defRPr/>
            </a:pPr>
            <a:r>
              <a:rPr lang="ru-RU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Виды практики: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Tx/>
              <a:buNone/>
              <a:defRPr/>
            </a:pP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Учебная и производственная (в </a:t>
            </a:r>
            <a:r>
              <a:rPr lang="ru-RU" sz="2400" kern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т.ч</a:t>
            </a: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. преддипломная).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Tx/>
              <a:buNone/>
              <a:defRPr/>
            </a:pP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Конкретный тип практики устанавливается организацией в соответствии с ФГОС.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Tx/>
              <a:buNone/>
              <a:defRPr/>
            </a:pP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Способы проведения практики: стационарная, выездная (возможна в полевой форме).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Tx/>
              <a:buNone/>
              <a:defRPr/>
            </a:pPr>
            <a:r>
              <a:rPr lang="ru-RU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Формы практики: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Tx/>
              <a:buNone/>
              <a:defRPr/>
            </a:pP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непрерывная (непрерывный период времени выделяется для всех видов практик), дискретная (в учебном графике выделяется учебное время для каждого вида практики).</a:t>
            </a:r>
          </a:p>
        </p:txBody>
      </p:sp>
    </p:spTree>
    <p:extLst>
      <p:ext uri="{BB962C8B-B14F-4D97-AF65-F5344CB8AC3E}">
        <p14:creationId xmlns:p14="http://schemas.microsoft.com/office/powerpoint/2010/main" val="204652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28600" y="140495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51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05625" y="1200150"/>
            <a:ext cx="7239000" cy="1729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FFFF"/>
              </a:buClr>
              <a:buFontTx/>
              <a:buNone/>
              <a:defRPr/>
            </a:pPr>
            <a:endParaRPr lang="ru-RU" sz="12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60363">
              <a:spcBef>
                <a:spcPts val="0"/>
              </a:spcBef>
              <a:spcAft>
                <a:spcPts val="900"/>
              </a:spcAft>
              <a:buClr>
                <a:srgbClr val="FFFFFF"/>
              </a:buClr>
              <a:buFontTx/>
              <a:buNone/>
              <a:defRPr/>
            </a:pPr>
            <a:endParaRPr lang="ru-RU" sz="2400" i="1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ts val="0"/>
              </a:spcBef>
              <a:spcAft>
                <a:spcPts val="900"/>
              </a:spcAft>
              <a:buClr>
                <a:srgbClr val="FFFFFF"/>
              </a:buClr>
              <a:defRPr/>
            </a:pPr>
            <a:endParaRPr lang="ru-RU" sz="2400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  <a:buFontTx/>
              <a:buNone/>
              <a:defRPr/>
            </a:pPr>
            <a:endParaRPr lang="ru-RU" sz="2400" kern="0" cap="small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  <a:defRPr/>
            </a:pPr>
            <a:endParaRPr lang="ru-RU" sz="24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95307" y="760029"/>
            <a:ext cx="8267701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FFFF"/>
              </a:buClr>
              <a:buFontTx/>
              <a:buNone/>
              <a:defRPr/>
            </a:pPr>
            <a:endParaRPr lang="ru-RU" sz="12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Tx/>
              <a:buNone/>
              <a:defRPr/>
            </a:pPr>
            <a:r>
              <a:rPr lang="ru-RU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Руководство практикой: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Tx/>
              <a:buNone/>
              <a:defRPr/>
            </a:pP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Если практика проходит в образовательной организации – руководитель из числа ППС от организации.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Tx/>
              <a:buNone/>
              <a:defRPr/>
            </a:pPr>
            <a:r>
              <a:rPr lang="ru-RU" sz="24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Если практика в профильной организации – один руководитель из числа ППС образовательной организации и руководитель от профильной организации.</a:t>
            </a:r>
          </a:p>
        </p:txBody>
      </p:sp>
    </p:spTree>
    <p:extLst>
      <p:ext uri="{BB962C8B-B14F-4D97-AF65-F5344CB8AC3E}">
        <p14:creationId xmlns:p14="http://schemas.microsoft.com/office/powerpoint/2010/main" val="266181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28600" y="140495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52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05625" y="1200150"/>
            <a:ext cx="7239000" cy="1729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FFFF"/>
              </a:buClr>
              <a:buFontTx/>
              <a:buNone/>
              <a:defRPr/>
            </a:pPr>
            <a:endParaRPr lang="ru-RU" sz="12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60363">
              <a:spcBef>
                <a:spcPts val="0"/>
              </a:spcBef>
              <a:spcAft>
                <a:spcPts val="900"/>
              </a:spcAft>
              <a:buClr>
                <a:srgbClr val="FFFFFF"/>
              </a:buClr>
              <a:buFontTx/>
              <a:buNone/>
              <a:defRPr/>
            </a:pPr>
            <a:endParaRPr lang="ru-RU" sz="2400" i="1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ts val="0"/>
              </a:spcBef>
              <a:spcAft>
                <a:spcPts val="900"/>
              </a:spcAft>
              <a:buClr>
                <a:srgbClr val="FFFFFF"/>
              </a:buClr>
              <a:defRPr/>
            </a:pPr>
            <a:endParaRPr lang="ru-RU" sz="2400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  <a:buFontTx/>
              <a:buNone/>
              <a:defRPr/>
            </a:pPr>
            <a:endParaRPr lang="ru-RU" sz="2400" kern="0" cap="small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  <a:defRPr/>
            </a:pPr>
            <a:endParaRPr lang="ru-RU" sz="24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95307" y="760029"/>
            <a:ext cx="8267701" cy="1963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FFFF"/>
              </a:buClr>
              <a:buFontTx/>
              <a:buNone/>
              <a:defRPr/>
            </a:pPr>
            <a:endParaRPr lang="ru-RU" sz="12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Tx/>
              <a:buNone/>
              <a:defRPr/>
            </a:pPr>
            <a:r>
              <a:rPr lang="ru-RU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При проведении выездных производственных практик </a:t>
            </a:r>
            <a:r>
              <a:rPr lang="ru-RU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оплата проезда к месту проведения практики, а также суточные за время практики, устанавливаются локальным нормативным актом организации.</a:t>
            </a:r>
            <a:endParaRPr lang="ru-RU" sz="2400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704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28600" y="140495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53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05625" y="1200150"/>
            <a:ext cx="7239000" cy="1729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FFFF"/>
              </a:buClr>
              <a:buFontTx/>
              <a:buNone/>
              <a:defRPr/>
            </a:pPr>
            <a:endParaRPr lang="ru-RU" sz="12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60363">
              <a:spcBef>
                <a:spcPts val="0"/>
              </a:spcBef>
              <a:spcAft>
                <a:spcPts val="900"/>
              </a:spcAft>
              <a:buClr>
                <a:srgbClr val="FFFFFF"/>
              </a:buClr>
              <a:buFontTx/>
              <a:buNone/>
              <a:defRPr/>
            </a:pPr>
            <a:endParaRPr lang="ru-RU" sz="2400" i="1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ts val="0"/>
              </a:spcBef>
              <a:spcAft>
                <a:spcPts val="900"/>
              </a:spcAft>
              <a:buClr>
                <a:srgbClr val="FFFFFF"/>
              </a:buClr>
              <a:defRPr/>
            </a:pPr>
            <a:endParaRPr lang="ru-RU" sz="2400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  <a:buFontTx/>
              <a:buNone/>
              <a:defRPr/>
            </a:pPr>
            <a:endParaRPr lang="ru-RU" sz="2400" kern="0" cap="small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  <a:defRPr/>
            </a:pPr>
            <a:endParaRPr lang="ru-RU" sz="24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95307" y="441720"/>
            <a:ext cx="8267701" cy="40703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FFFF"/>
              </a:buClr>
              <a:buFontTx/>
              <a:buNone/>
              <a:defRPr/>
            </a:pPr>
            <a:endParaRPr lang="ru-RU" sz="12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Tx/>
              <a:buNone/>
              <a:defRPr/>
            </a:pPr>
            <a:r>
              <a:rPr lang="ru-RU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ПОРЯДОК ПРОВЕДЕНИЯ ГОСУДАРСТВЕННОЙ ИТОГОВОЙ АТТЕСТАЦИИ (ГИА) по программам ВО (бакалавр, магистр, специалист) </a:t>
            </a:r>
            <a:r>
              <a:rPr lang="ru-RU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(Приказ МОН № 636 от 29.06.2015)</a:t>
            </a:r>
            <a:endParaRPr lang="ru-RU" b="1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300"/>
              </a:spcBef>
              <a:spcAft>
                <a:spcPts val="1200"/>
              </a:spcAft>
              <a:buClr>
                <a:srgbClr val="FFFFFF"/>
              </a:buClr>
              <a:buFontTx/>
              <a:buNone/>
              <a:defRPr/>
            </a:pPr>
            <a:r>
              <a:rPr lang="ru-RU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устанавливает процедуру проведения ГИА организациями: ОПОП </a:t>
            </a:r>
            <a:r>
              <a:rPr lang="ru-RU" kern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бакалавриата</a:t>
            </a:r>
            <a:r>
              <a:rPr lang="ru-RU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kern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специалитета</a:t>
            </a:r>
            <a:r>
              <a:rPr lang="ru-RU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реализуются образовательными организациями, ОПОП магистратуры и аспирантуры – образовательными организациями и научными организациями (в соответствии с аккредитацией).</a:t>
            </a:r>
            <a:endParaRPr lang="ru-RU" sz="2400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04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28600" y="140495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54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05625" y="1200150"/>
            <a:ext cx="7239000" cy="1729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FFFF"/>
              </a:buClr>
              <a:buFontTx/>
              <a:buNone/>
              <a:defRPr/>
            </a:pPr>
            <a:endParaRPr lang="ru-RU" sz="12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60363">
              <a:spcBef>
                <a:spcPts val="0"/>
              </a:spcBef>
              <a:spcAft>
                <a:spcPts val="900"/>
              </a:spcAft>
              <a:buClr>
                <a:srgbClr val="FFFFFF"/>
              </a:buClr>
              <a:buFontTx/>
              <a:buNone/>
              <a:defRPr/>
            </a:pPr>
            <a:endParaRPr lang="ru-RU" sz="2400" i="1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ts val="0"/>
              </a:spcBef>
              <a:spcAft>
                <a:spcPts val="900"/>
              </a:spcAft>
              <a:buClr>
                <a:srgbClr val="FFFFFF"/>
              </a:buClr>
              <a:defRPr/>
            </a:pPr>
            <a:endParaRPr lang="ru-RU" sz="2400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  <a:buFontTx/>
              <a:buNone/>
              <a:defRPr/>
            </a:pPr>
            <a:endParaRPr lang="ru-RU" sz="2400" kern="0" cap="small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  <a:defRPr/>
            </a:pPr>
            <a:endParaRPr lang="ru-RU" sz="24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95307" y="441720"/>
            <a:ext cx="8267701" cy="368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FFFF"/>
              </a:buClr>
              <a:buFontTx/>
              <a:buNone/>
              <a:defRPr/>
            </a:pPr>
            <a:endParaRPr lang="ru-RU" sz="12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Tx/>
              <a:buNone/>
              <a:defRPr/>
            </a:pPr>
            <a:r>
              <a:rPr lang="ru-RU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Формы </a:t>
            </a:r>
            <a:r>
              <a:rPr lang="ru-RU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государственной итоговой аттестации устанавливает организация: государственный экзамен (по решению ученого совета) и обязательная защита выпускной </a:t>
            </a:r>
            <a:r>
              <a:rPr lang="ru-RU" kern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квалификацонной</a:t>
            </a:r>
            <a:r>
              <a:rPr lang="ru-RU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работы. Объем: 6 – 9 </a:t>
            </a:r>
            <a:r>
              <a:rPr lang="ru-RU" kern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з.е</a:t>
            </a:r>
            <a:r>
              <a:rPr lang="ru-RU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Tx/>
              <a:buNone/>
              <a:defRPr/>
            </a:pPr>
            <a:r>
              <a:rPr lang="ru-RU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К ГИА допускаются лица, полностью выполнившие учебный план ОПОП. В случае освоения ОПОП в форме самообразования возможно пройти ГИА экстерном (без оплаты) при условии зачисления в образовательную реализацию. </a:t>
            </a:r>
          </a:p>
        </p:txBody>
      </p:sp>
    </p:spTree>
    <p:extLst>
      <p:ext uri="{BB962C8B-B14F-4D97-AF65-F5344CB8AC3E}">
        <p14:creationId xmlns:p14="http://schemas.microsoft.com/office/powerpoint/2010/main" val="381539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28600" y="140495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55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05625" y="1200150"/>
            <a:ext cx="7239000" cy="1729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FFFF"/>
              </a:buClr>
              <a:buFontTx/>
              <a:buNone/>
              <a:defRPr/>
            </a:pPr>
            <a:endParaRPr lang="ru-RU" sz="12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60363">
              <a:spcBef>
                <a:spcPts val="0"/>
              </a:spcBef>
              <a:spcAft>
                <a:spcPts val="900"/>
              </a:spcAft>
              <a:buClr>
                <a:srgbClr val="FFFFFF"/>
              </a:buClr>
              <a:buFontTx/>
              <a:buNone/>
              <a:defRPr/>
            </a:pPr>
            <a:endParaRPr lang="ru-RU" sz="2400" i="1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ts val="0"/>
              </a:spcBef>
              <a:spcAft>
                <a:spcPts val="900"/>
              </a:spcAft>
              <a:buClr>
                <a:srgbClr val="FFFFFF"/>
              </a:buClr>
              <a:defRPr/>
            </a:pPr>
            <a:endParaRPr lang="ru-RU" sz="2400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  <a:buFontTx/>
              <a:buNone/>
              <a:defRPr/>
            </a:pPr>
            <a:endParaRPr lang="ru-RU" sz="2400" kern="0" cap="small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  <a:defRPr/>
            </a:pPr>
            <a:endParaRPr lang="ru-RU" sz="24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95307" y="441720"/>
            <a:ext cx="8267701" cy="368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FFFF"/>
              </a:buClr>
              <a:buFontTx/>
              <a:buNone/>
              <a:defRPr/>
            </a:pPr>
            <a:endParaRPr lang="ru-RU" sz="12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Tx/>
              <a:buNone/>
              <a:defRPr/>
            </a:pPr>
            <a:r>
              <a:rPr lang="ru-RU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«Порядок проведения ГИА»</a:t>
            </a:r>
            <a:br>
              <a:rPr lang="ru-RU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устанавливает также требования к использованию средств обучения и средств связи при проведении ГИА, требования к лицам, привлекаемым к проведению ГИА, порядок подачи и рассмотрения апелляций, к изменению или аннулированию результатов ГИА, а также особенностям ГИА для лиц с ограниченными возможностями здоровья.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Tx/>
              <a:buNone/>
              <a:defRPr/>
            </a:pPr>
            <a:r>
              <a:rPr lang="ru-RU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Сроки ГИА определяются организацией, но не позднее 30 июня текущего года.</a:t>
            </a:r>
          </a:p>
        </p:txBody>
      </p:sp>
    </p:spTree>
    <p:extLst>
      <p:ext uri="{BB962C8B-B14F-4D97-AF65-F5344CB8AC3E}">
        <p14:creationId xmlns:p14="http://schemas.microsoft.com/office/powerpoint/2010/main" val="67323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28600" y="140495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56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05625" y="1200150"/>
            <a:ext cx="7239000" cy="1729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FFFF"/>
              </a:buClr>
              <a:buFontTx/>
              <a:buNone/>
              <a:defRPr/>
            </a:pPr>
            <a:endParaRPr lang="ru-RU" sz="12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60363">
              <a:spcBef>
                <a:spcPts val="0"/>
              </a:spcBef>
              <a:spcAft>
                <a:spcPts val="900"/>
              </a:spcAft>
              <a:buClr>
                <a:srgbClr val="FFFFFF"/>
              </a:buClr>
              <a:buFontTx/>
              <a:buNone/>
              <a:defRPr/>
            </a:pPr>
            <a:endParaRPr lang="ru-RU" sz="2400" i="1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ts val="0"/>
              </a:spcBef>
              <a:spcAft>
                <a:spcPts val="900"/>
              </a:spcAft>
              <a:buClr>
                <a:srgbClr val="FFFFFF"/>
              </a:buClr>
              <a:defRPr/>
            </a:pPr>
            <a:endParaRPr lang="ru-RU" sz="2400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  <a:buFontTx/>
              <a:buNone/>
              <a:defRPr/>
            </a:pPr>
            <a:endParaRPr lang="ru-RU" sz="2400" kern="0" cap="small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  <a:defRPr/>
            </a:pPr>
            <a:endParaRPr lang="ru-RU" sz="24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95307" y="441720"/>
            <a:ext cx="8267701" cy="1963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FFFF"/>
              </a:buClr>
              <a:buFontTx/>
              <a:buNone/>
              <a:defRPr/>
            </a:pPr>
            <a:endParaRPr lang="ru-RU" sz="12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Tx/>
              <a:buNone/>
              <a:defRPr/>
            </a:pPr>
            <a:r>
              <a:rPr lang="ru-RU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Программа ГИА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Tx/>
              <a:buNone/>
              <a:defRPr/>
            </a:pPr>
            <a:r>
              <a:rPr lang="ru-RU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(включая программы </a:t>
            </a:r>
            <a:r>
              <a:rPr lang="ru-RU" kern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госэкзаменов</a:t>
            </a:r>
            <a:r>
              <a:rPr lang="ru-RU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и требования к ВКР и критерии оценки результатов) доводятся до сведения обучающихся не позднее чем за 6 месяцев до начала года.</a:t>
            </a:r>
          </a:p>
        </p:txBody>
      </p:sp>
    </p:spTree>
    <p:extLst>
      <p:ext uri="{BB962C8B-B14F-4D97-AF65-F5344CB8AC3E}">
        <p14:creationId xmlns:p14="http://schemas.microsoft.com/office/powerpoint/2010/main" val="348108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81000" y="742950"/>
            <a:ext cx="8229600" cy="36957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 smtClean="0"/>
              <a:t>Блок «Государственная итоговая аттестация» ОПОП аспирантуры: 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и сдача государственного экзамена и представление научного доклада об основных результатах подготовленной научно-квалификационной работы (диссертации), оформленной в соответствии с требованиями, устанавливаемыми Министерством образования и науки Российской Федерации) (в соответствии с Приказом №464 от 30.04.2015г. и Постановлением Правительства РФ № 842 от 24.09.2013).</a:t>
            </a:r>
          </a:p>
          <a:p>
            <a:pPr marL="0" indent="0">
              <a:buNone/>
            </a:pPr>
            <a:endParaRPr lang="ru-RU" sz="28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81000" y="291115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57</a:t>
            </a:r>
          </a:p>
        </p:txBody>
      </p:sp>
    </p:spTree>
    <p:extLst>
      <p:ext uri="{BB962C8B-B14F-4D97-AF65-F5344CB8AC3E}">
        <p14:creationId xmlns:p14="http://schemas.microsoft.com/office/powerpoint/2010/main" val="94104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09550"/>
            <a:ext cx="533400" cy="251222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 sz="2000" smtClean="0">
                <a:latin typeface="Times New Roman" pitchFamily="18" charset="0"/>
              </a:rPr>
              <a:t>58</a:t>
            </a:r>
            <a:endParaRPr lang="ru-RU" altLang="ru-RU" sz="2000" dirty="0" smtClean="0">
              <a:latin typeface="Times New Roman" pitchFamily="18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28651"/>
            <a:ext cx="8229600" cy="3965972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altLang="ru-RU" b="1" i="1" dirty="0" smtClean="0">
              <a:latin typeface="Antique Olive Compact" pitchFamily="34" charset="0"/>
            </a:endParaRPr>
          </a:p>
          <a:p>
            <a:pPr eaLnBrk="1" hangingPunct="1">
              <a:buFontTx/>
              <a:buNone/>
            </a:pPr>
            <a:endParaRPr lang="ru-RU" altLang="ru-RU" b="1" i="1" dirty="0" smtClean="0">
              <a:latin typeface="Antique Olive Compact" pitchFamily="34" charset="0"/>
            </a:endParaRPr>
          </a:p>
          <a:p>
            <a:pPr eaLnBrk="1" hangingPunct="1">
              <a:buFontTx/>
              <a:buNone/>
            </a:pPr>
            <a:endParaRPr lang="ru-RU" altLang="ru-RU" b="1" i="1" dirty="0" smtClean="0">
              <a:latin typeface="Antique Olive Compact" pitchFamily="34" charset="0"/>
            </a:endParaRPr>
          </a:p>
          <a:p>
            <a:pPr algn="ctr" eaLnBrk="1" hangingPunct="1">
              <a:buFontTx/>
              <a:buNone/>
            </a:pPr>
            <a:r>
              <a:rPr lang="ru-RU" altLang="ru-RU" sz="3600" b="1" i="1" dirty="0" smtClean="0">
                <a:latin typeface="Antique Olive Compact" pitchFamily="34" charset="0"/>
              </a:rPr>
              <a:t>БЛАГОДАРЮ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832849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9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6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742950"/>
            <a:ext cx="8229600" cy="38862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8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Основные нормативные акты в сфере образования </a:t>
            </a:r>
          </a:p>
          <a:p>
            <a:pPr marL="514350" indent="-514350" algn="ctr" eaLnBrk="1" hangingPunct="1">
              <a:lnSpc>
                <a:spcPct val="90000"/>
              </a:lnSpc>
              <a:buClr>
                <a:srgbClr val="FFFFFF"/>
              </a:buClr>
              <a:buFont typeface="+mj-lt"/>
              <a:buAutoNum type="arabicPeriod" startAt="7"/>
              <a:defRPr/>
            </a:pPr>
            <a:r>
              <a:rPr lang="ru-RU" sz="20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Приказ МОН от 18.03.2016 № 227 «Об утверждении Порядка проведения государственной итоговой аттестации по образовательным программам высшего образования – программам подготовки научно-педагогических кадров в аспирантуре (адъюнктуре), программам ординатуры, программам </a:t>
            </a:r>
            <a:r>
              <a:rPr lang="ru-RU" sz="2000" kern="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ассистентуры</a:t>
            </a:r>
            <a:r>
              <a:rPr lang="ru-RU" sz="20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-стажировки»;</a:t>
            </a:r>
          </a:p>
          <a:p>
            <a:pPr marL="514350" indent="-514350" algn="ctr" eaLnBrk="1" hangingPunct="1">
              <a:lnSpc>
                <a:spcPct val="90000"/>
              </a:lnSpc>
              <a:buClr>
                <a:srgbClr val="FFFFFF"/>
              </a:buClr>
              <a:buFont typeface="+mj-lt"/>
              <a:buAutoNum type="arabicPeriod" startAt="7"/>
              <a:defRPr/>
            </a:pPr>
            <a:r>
              <a:rPr lang="ru-RU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02.05.2015 № 122-ФЗ"О внесении изменений в Трудовой кодекс Российской Федерации и статьи 11 и 73 Федерального закона "Об образовании в Российской Федерации« (об актуализации ФГОС) .</a:t>
            </a:r>
          </a:p>
          <a:p>
            <a:pPr marL="514350" indent="-514350" algn="ctr" eaLnBrk="1" hangingPunct="1">
              <a:lnSpc>
                <a:spcPct val="90000"/>
              </a:lnSpc>
              <a:buClr>
                <a:srgbClr val="FFFFFF"/>
              </a:buClr>
              <a:buFont typeface="+mj-lt"/>
              <a:buAutoNum type="arabicPeriod" startAt="7"/>
              <a:defRPr/>
            </a:pPr>
            <a:endParaRPr lang="ru-RU" sz="20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54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9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7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586988"/>
            <a:ext cx="8229600" cy="442316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4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Основные нормативные акты в сфере образования </a:t>
            </a:r>
          </a:p>
          <a:p>
            <a:pPr marL="457200" indent="-457200" algn="ctr" eaLnBrk="1" hangingPunct="1">
              <a:lnSpc>
                <a:spcPct val="90000"/>
              </a:lnSpc>
              <a:buClr>
                <a:srgbClr val="FFFFFF"/>
              </a:buClr>
              <a:buFont typeface="+mj-lt"/>
              <a:buAutoNum type="arabicPeriod" startAt="9"/>
              <a:defRPr/>
            </a:pPr>
            <a:r>
              <a:rPr lang="ru-RU" sz="20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Правила разработки, утверждения Федеральных государственных образовательных стандартов и внесения в них изменений (</a:t>
            </a:r>
            <a:r>
              <a:rPr lang="ru-RU" sz="20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утверждены постановлением Правительства Российской Федерации от 12 апреля 2019г. № 434)</a:t>
            </a:r>
          </a:p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0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Разработку проектов стандартов высшего образования и вносимых в них изменений обеспечивает (заказывает) </a:t>
            </a:r>
            <a:r>
              <a:rPr lang="ru-RU" sz="2000" b="1" kern="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2000" b="1" kern="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с учетом положений соответствующих профессиональных стандартов (в соотв. с ФЗ-273).</a:t>
            </a:r>
          </a:p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0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Для рассмотрения проектов стандартов  создается Совет </a:t>
            </a:r>
            <a:r>
              <a:rPr lang="ru-RU" sz="2000" b="1" kern="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20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по ФГОС. Разработанный проект ФГОС направляется в Совет по профессиональным квалификациям для проведения экспертизы соответствия требованиям к результатам освоения ОПОП в части профессиональных компетенций.</a:t>
            </a:r>
          </a:p>
        </p:txBody>
      </p:sp>
    </p:spTree>
    <p:extLst>
      <p:ext uri="{BB962C8B-B14F-4D97-AF65-F5344CB8AC3E}">
        <p14:creationId xmlns:p14="http://schemas.microsoft.com/office/powerpoint/2010/main" val="1866932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85759"/>
            <a:ext cx="533400" cy="30122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ru-RU" sz="2000" kern="0" dirty="0" smtClean="0">
                <a:solidFill>
                  <a:srgbClr val="E5FFFF"/>
                </a:solidFill>
              </a:rPr>
              <a:t>8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586988"/>
            <a:ext cx="8229600" cy="442316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4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Основные нормативные акты в сфере образования </a:t>
            </a:r>
          </a:p>
          <a:p>
            <a:pPr marL="457200" indent="-457200" algn="ctr" eaLnBrk="1" hangingPunct="1">
              <a:lnSpc>
                <a:spcPct val="90000"/>
              </a:lnSpc>
              <a:buClr>
                <a:srgbClr val="FFFFFF"/>
              </a:buClr>
              <a:buFont typeface="+mj-lt"/>
              <a:buAutoNum type="arabicPeriod" startAt="9"/>
              <a:defRPr/>
            </a:pPr>
            <a:r>
              <a:rPr lang="ru-RU" sz="20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Правила разработки, утверждения Федеральных государственных образовательных стандартов и внесения в них изменений (</a:t>
            </a:r>
            <a:r>
              <a:rPr lang="ru-RU" sz="2000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утверждены постановлением Правительства Российской Федерации от 12 апреля 2019г. № 434)</a:t>
            </a:r>
          </a:p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endParaRPr lang="ru-RU" sz="2000" b="1" kern="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0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Организуется также независимая экспертиза проектов ФГОС научными и иными организациями, осуществляющими деятельность в соответствующей сфере.</a:t>
            </a:r>
          </a:p>
          <a:p>
            <a:pPr marL="0" indent="0" algn="ctr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ru-RU" sz="2000" b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Минтруда и соцзащиты РФ представляет информацию об утвержденных профессиональных стандартах в течение 10 дней со дня их вступления в силу, которая затем направляется разработчикам ФГОС.</a:t>
            </a:r>
          </a:p>
        </p:txBody>
      </p:sp>
    </p:spTree>
    <p:extLst>
      <p:ext uri="{BB962C8B-B14F-4D97-AF65-F5344CB8AC3E}">
        <p14:creationId xmlns:p14="http://schemas.microsoft.com/office/powerpoint/2010/main" val="5025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360" y="895350"/>
            <a:ext cx="8229600" cy="3638550"/>
          </a:xfrm>
        </p:spPr>
        <p:txBody>
          <a:bodyPr/>
          <a:lstStyle/>
          <a:p>
            <a:pPr marL="101600" indent="0" algn="ctr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современной редакции ФГОС:</a:t>
            </a:r>
          </a:p>
          <a:p>
            <a:pPr marL="101600" indent="0" algn="ctr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освоения образовательной программы оцениваются по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универсальных (УК), общепрофессиональных (ОПК) и профессиональных (ПК) компетенций.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1600" indent="0" algn="ctr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совокупности УК, ОПК и ПК обеспечивают компетентность и квалификацию, т.е. способность свободно ориентироваться в области профессиональной деятельности и социальной жизни, успешно конкурировать на рынке труда.</a:t>
            </a:r>
          </a:p>
        </p:txBody>
      </p:sp>
      <p:sp>
        <p:nvSpPr>
          <p:cNvPr id="70662" name="Rectangle 2"/>
          <p:cNvSpPr>
            <a:spLocks noChangeArrowheads="1"/>
          </p:cNvSpPr>
          <p:nvPr/>
        </p:nvSpPr>
        <p:spPr bwMode="auto">
          <a:xfrm>
            <a:off x="457200" y="285750"/>
            <a:ext cx="533400" cy="2738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sz="2000" dirty="0" smtClean="0">
                <a:solidFill>
                  <a:srgbClr val="E5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9</a:t>
            </a:r>
            <a:endParaRPr lang="ru-RU" sz="2000" dirty="0">
              <a:solidFill>
                <a:srgbClr val="E5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70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кстура">
  <a:themeElements>
    <a:clrScheme name="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Текстура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Текстура">
  <a:themeElements>
    <a:clrScheme name="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Текстура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6_Текстура">
  <a:themeElements>
    <a:clrScheme name="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Текстура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7_Текстура">
  <a:themeElements>
    <a:clrScheme name="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Текстура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5_Текстура">
  <a:themeElements>
    <a:clrScheme name="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Текстура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1_Текстура">
  <a:themeElements>
    <a:clrScheme name="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Текстура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3_Текстура">
  <a:themeElements>
    <a:clrScheme name="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Текстура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9980</TotalTime>
  <Words>3910</Words>
  <Application>Microsoft Office PowerPoint</Application>
  <PresentationFormat>Экран (16:9)</PresentationFormat>
  <Paragraphs>825</Paragraphs>
  <Slides>58</Slides>
  <Notes>15</Notes>
  <HiddenSlides>0</HiddenSlides>
  <MMClips>0</MMClips>
  <ScaleCrop>false</ScaleCrop>
  <HeadingPairs>
    <vt:vector size="4" baseType="variant">
      <vt:variant>
        <vt:lpstr>Тема</vt:lpstr>
      </vt:variant>
      <vt:variant>
        <vt:i4>9</vt:i4>
      </vt:variant>
      <vt:variant>
        <vt:lpstr>Заголовки слайдов</vt:lpstr>
      </vt:variant>
      <vt:variant>
        <vt:i4>58</vt:i4>
      </vt:variant>
    </vt:vector>
  </HeadingPairs>
  <TitlesOfParts>
    <vt:vector size="67" baseType="lpstr">
      <vt:lpstr>Текстура</vt:lpstr>
      <vt:lpstr>4_Оформление по умолчанию</vt:lpstr>
      <vt:lpstr>2_Текстура</vt:lpstr>
      <vt:lpstr>Тема Office</vt:lpstr>
      <vt:lpstr>6_Текстура</vt:lpstr>
      <vt:lpstr>7_Текстура</vt:lpstr>
      <vt:lpstr>5_Текстура</vt:lpstr>
      <vt:lpstr>1_Текстура</vt:lpstr>
      <vt:lpstr>3_Текстура</vt:lpstr>
      <vt:lpstr>1</vt:lpstr>
      <vt:lpstr>Содержание</vt:lpstr>
      <vt:lpstr>Содержание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12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ФГОС ВО, ПООП, ООП</vt:lpstr>
      <vt:lpstr>ФГОС ВО, ПООП, ООП</vt:lpstr>
      <vt:lpstr>Презентация PowerPoint</vt:lpstr>
      <vt:lpstr>Ключевые принципы разработки ФГОС ВО 3++, предложенные Министерством образования и науки на совещании 3 – 4 марта 2017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Алгоритм проектирования структуры ОП</vt:lpstr>
      <vt:lpstr>36</vt:lpstr>
      <vt:lpstr>37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58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Катя</dc:creator>
  <cp:lastModifiedBy>Ольга</cp:lastModifiedBy>
  <cp:revision>461</cp:revision>
  <cp:lastPrinted>2019-11-12T19:21:03Z</cp:lastPrinted>
  <dcterms:created xsi:type="dcterms:W3CDTF">1601-01-01T00:00:00Z</dcterms:created>
  <dcterms:modified xsi:type="dcterms:W3CDTF">2019-11-12T19:23:43Z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