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67" r:id="rId2"/>
    <p:sldMasterId id="2147484170" r:id="rId3"/>
    <p:sldMasterId id="2147484206" r:id="rId4"/>
    <p:sldMasterId id="2147484218" r:id="rId5"/>
    <p:sldMasterId id="2147484230" r:id="rId6"/>
  </p:sldMasterIdLst>
  <p:notesMasterIdLst>
    <p:notesMasterId r:id="rId58"/>
  </p:notesMasterIdLst>
  <p:sldIdLst>
    <p:sldId id="256" r:id="rId7"/>
    <p:sldId id="926" r:id="rId8"/>
    <p:sldId id="948" r:id="rId9"/>
    <p:sldId id="927" r:id="rId10"/>
    <p:sldId id="928" r:id="rId11"/>
    <p:sldId id="929" r:id="rId12"/>
    <p:sldId id="949" r:id="rId13"/>
    <p:sldId id="950" r:id="rId14"/>
    <p:sldId id="984" r:id="rId15"/>
    <p:sldId id="951" r:id="rId16"/>
    <p:sldId id="952" r:id="rId17"/>
    <p:sldId id="985" r:id="rId18"/>
    <p:sldId id="986" r:id="rId19"/>
    <p:sldId id="954" r:id="rId20"/>
    <p:sldId id="956" r:id="rId21"/>
    <p:sldId id="957" r:id="rId22"/>
    <p:sldId id="953" r:id="rId23"/>
    <p:sldId id="958" r:id="rId24"/>
    <p:sldId id="959" r:id="rId25"/>
    <p:sldId id="960" r:id="rId26"/>
    <p:sldId id="961" r:id="rId27"/>
    <p:sldId id="962" r:id="rId28"/>
    <p:sldId id="963" r:id="rId29"/>
    <p:sldId id="987" r:id="rId30"/>
    <p:sldId id="964" r:id="rId31"/>
    <p:sldId id="991" r:id="rId32"/>
    <p:sldId id="966" r:id="rId33"/>
    <p:sldId id="967" r:id="rId34"/>
    <p:sldId id="930" r:id="rId35"/>
    <p:sldId id="968" r:id="rId36"/>
    <p:sldId id="969" r:id="rId37"/>
    <p:sldId id="970" r:id="rId38"/>
    <p:sldId id="971" r:id="rId39"/>
    <p:sldId id="990" r:id="rId40"/>
    <p:sldId id="972" r:id="rId41"/>
    <p:sldId id="973" r:id="rId42"/>
    <p:sldId id="974" r:id="rId43"/>
    <p:sldId id="975" r:id="rId44"/>
    <p:sldId id="976" r:id="rId45"/>
    <p:sldId id="977" r:id="rId46"/>
    <p:sldId id="978" r:id="rId47"/>
    <p:sldId id="979" r:id="rId48"/>
    <p:sldId id="980" r:id="rId49"/>
    <p:sldId id="931" r:id="rId50"/>
    <p:sldId id="981" r:id="rId51"/>
    <p:sldId id="982" r:id="rId52"/>
    <p:sldId id="983" r:id="rId53"/>
    <p:sldId id="993" r:id="rId54"/>
    <p:sldId id="992" r:id="rId55"/>
    <p:sldId id="994" r:id="rId56"/>
    <p:sldId id="642" r:id="rId57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4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8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3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5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98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80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9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51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24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70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60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21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74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936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1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13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2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19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39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26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940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50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51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106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1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626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036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18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5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205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2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28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088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002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9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414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280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666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170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222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067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304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128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685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2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96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590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82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30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928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70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121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5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102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747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743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71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8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590550"/>
            <a:ext cx="7696200" cy="4191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Рекомендации по разработке актуализированной рабочей программы дисциплины и фонда оценочных средств в соответствии с ФГОС 3++. Индикаторы достижений профессиональных компетенций</a:t>
            </a:r>
            <a:endParaRPr lang="ru-RU" sz="24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О.П. Мелехова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1800" b="1" i="1" spc="200" dirty="0" smtClean="0">
                <a:latin typeface="Times New Roman" pitchFamily="18" charset="0"/>
              </a:rPr>
              <a:t>д.б.н., зам. председателя УМС по биологии, отв. секретарь ФУМО «Биологические науки»,</a:t>
            </a:r>
            <a:br>
              <a:rPr lang="ru-RU" sz="1800" b="1" i="1" spc="200" dirty="0" smtClean="0">
                <a:latin typeface="Times New Roman" pitchFamily="18" charset="0"/>
              </a:rPr>
            </a:br>
            <a:r>
              <a:rPr lang="ru-RU" sz="1800" b="1" i="1" spc="200" dirty="0" smtClean="0">
                <a:latin typeface="Times New Roman" pitchFamily="18" charset="0"/>
              </a:rPr>
              <a:t>МГУ имени </a:t>
            </a:r>
            <a:r>
              <a:rPr lang="ru-RU" sz="1800" b="1" i="1" spc="200" dirty="0" err="1" smtClean="0">
                <a:latin typeface="Times New Roman" pitchFamily="18" charset="0"/>
              </a:rPr>
              <a:t>М.В.Ломоносова</a:t>
            </a:r>
            <a:r>
              <a:rPr lang="ru-RU" sz="1800" b="1" i="1" spc="200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1800" b="1" i="1" spc="200" dirty="0" smtClean="0">
                <a:latin typeface="Arial" charset="0"/>
              </a:rPr>
              <a:t>e-mail: </a:t>
            </a:r>
            <a:r>
              <a:rPr lang="en-US" sz="1800" b="1" i="1" spc="200" dirty="0" smtClean="0">
                <a:latin typeface="Arial" charset="0"/>
                <a:hlinkClick r:id="rId2"/>
              </a:rPr>
              <a:t>muffs2013@gmail.com</a:t>
            </a:r>
            <a:endParaRPr lang="en-US" sz="1800" b="1" i="1" spc="200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Возникает проблема: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Сопоставить требования профессиональных стандартов, квалификацию выпускника, соответствующую должностным инструкциям, и требования учебного процесса.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профессионального стандарта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выражены через знания и умения, необходимые для выполнения определенных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трудовых функций.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выражаются через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компетенций.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Учебный процесс и образовательная программа вуза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Завершаются формированием компетенций, но состоят из освоения дисциплин, практик, участия в семинарах, выполнения и написания учебных и производственных проектов и т.д.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Таким образом, необходимо найти такие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способы оценки компетенций,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которые были бы выражены через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знания, умения, навыки.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 ФГОС 3++ для этого вводятся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индикаторы достижения компетенций.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Основная профессиональная образовательная программа (ОПОП) – это основной документ вуза, показывающий пути, методы и результаты подготовки студентов к работе в определенной области и сфере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9980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Области профессиональной деятельности (ПД)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 Минтруда (например: Образование и наука, Здравоохранение, Сельское хозяйство и др.)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каждой области ПД работают специалисты разных профессий, соответственно – выпускники разных направлений подготовки.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Сферы ПД –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часть области трудовой деятельности, в которой могут работать выпускники данного направления или специальности.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Специфика образовательной программы определяется направлением подготовки или специальностью и профилем (специализацией) – т.наз. направленностью.</a:t>
            </a:r>
          </a:p>
        </p:txBody>
      </p:sp>
    </p:spTree>
    <p:extLst>
      <p:ext uri="{BB962C8B-B14F-4D97-AF65-F5344CB8AC3E}">
        <p14:creationId xmlns:p14="http://schemas.microsoft.com/office/powerpoint/2010/main" val="19336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образовательного стандарта бакалавра по направлению «Биология» и профессионального стандарта «Гидробиолог»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13276"/>
              </p:ext>
            </p:extLst>
          </p:nvPr>
        </p:nvGraphicFramePr>
        <p:xfrm>
          <a:off x="990600" y="1400895"/>
          <a:ext cx="7391400" cy="3609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161"/>
                <a:gridCol w="4774239"/>
              </a:tblGrid>
              <a:tr h="419116">
                <a:tc>
                  <a:txBody>
                    <a:bodyPr/>
                    <a:lstStyle/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Компетенция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  <a:tc>
                  <a:txBody>
                    <a:bodyPr/>
                    <a:lstStyle/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Индикаторы</a:t>
                      </a:r>
                      <a:endParaRPr lang="ru-RU" sz="1050" dirty="0">
                        <a:effectLst/>
                      </a:endParaRPr>
                    </a:p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</a:rPr>
                        <a:t>сформированности</a:t>
                      </a:r>
                      <a:r>
                        <a:rPr lang="ru-RU" sz="1050" dirty="0">
                          <a:effectLst/>
                        </a:rPr>
                        <a:t> компетенции 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</a:tr>
              <a:tr h="3190139"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ОПК-1</a:t>
                      </a:r>
                      <a:r>
                        <a:rPr lang="ru-RU" sz="1050" dirty="0">
                          <a:effectLst/>
                        </a:rPr>
                        <a:t>. Способен применять знание биологического разнообразия и методы наблюдения, идентификации, классификации, воспроизводства и культивирования живых объектов для решения профессиональных задач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ОПК-1.1 Знает</a:t>
                      </a:r>
                      <a:r>
                        <a:rPr lang="ru-RU" sz="1050" dirty="0">
                          <a:effectLst/>
                        </a:rPr>
                        <a:t>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теоретические основы микробиологии и вирусологии, ботаники, зоологии и использует их для изучения жизни и свойств живых объектов, их идентификации и культивирования;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ОПК-1.2 Умеет</a:t>
                      </a:r>
                      <a:r>
                        <a:rPr lang="ru-RU" sz="1050" dirty="0">
                          <a:effectLst/>
                        </a:rPr>
                        <a:t>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-применять методы наблюдения, классификации, воспроизводства биологических объектов в природных и лабораторных условиях;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-использовать полученные знания для анализа взаимодействий организмов различных видов  друг с другом и со средой обитания;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ОПК-1.3 Владеет</a:t>
                      </a:r>
                      <a:r>
                        <a:rPr lang="ru-RU" sz="1050" dirty="0">
                          <a:effectLst/>
                        </a:rPr>
                        <a:t>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-опытом участия в работах по мониторингу и охране биоресурсов, использования биологических объектов для анализа качества среды их обитания;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-понимает роль биологического разнообразия как ведущего фактора устойчивости живых систем и биосферы в целом.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2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образовательных  стандартов бакалавра и магистра по направлению «Биология» и профессионального стандарта «Гидробиолог»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373"/>
              </p:ext>
            </p:extLst>
          </p:nvPr>
        </p:nvGraphicFramePr>
        <p:xfrm>
          <a:off x="228599" y="1428749"/>
          <a:ext cx="8686802" cy="3611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493"/>
                <a:gridCol w="1622894"/>
                <a:gridCol w="1581145"/>
                <a:gridCol w="1881135"/>
                <a:gridCol w="1881135"/>
              </a:tblGrid>
              <a:tr h="1109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ПООП направления 06.03.01 «Биология»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Характеристика профиля «Гидробиология и ихтиология»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Вид профессиональной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деятельности (ПС «Гидробиолог»)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Цель вида 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Профессиональная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компетенция бакалавра в соответствии с трудовыми функциями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Профессиональная компетенция магистра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соответствии с трудовыми функциями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74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Выпускник подготовлен к работе в</a:t>
                      </a:r>
                      <a:r>
                        <a:rPr lang="ru-RU" sz="11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сфере управления водными биоресурсами, их оценке, охране, рациональному использованию и восстановлению.</a:t>
                      </a:r>
                      <a:endParaRPr lang="ru-RU" sz="1100" b="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Мониторинг водных биоресурсов и среды их обитания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spc="-35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spc="-35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 smtClean="0">
                          <a:effectLst/>
                        </a:rPr>
                        <a:t>Гидробиологический контроль </a:t>
                      </a:r>
                      <a:r>
                        <a:rPr lang="ru-RU" sz="1100" spc="-35" dirty="0" err="1" smtClean="0">
                          <a:effectLst/>
                        </a:rPr>
                        <a:t>рыбохозяйственных</a:t>
                      </a:r>
                      <a:r>
                        <a:rPr lang="ru-RU" sz="1100" spc="-35" dirty="0" smtClean="0">
                          <a:effectLst/>
                        </a:rPr>
                        <a:t> водоемов.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Владеет методами отбора, хранения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первичного анализа проб гидробиологического материала.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spc="-35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spc="-35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spc="-35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Владеет методами расчета и анализа гидробиологических параметров;</a:t>
                      </a: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spc="-35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Знает биологические характеристики водных промысловых животных.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16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образовательного стандарта бакалавра по направлению «Биология» и профессионального стандарта «Гидробиолог»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77709"/>
              </p:ext>
            </p:extLst>
          </p:nvPr>
        </p:nvGraphicFramePr>
        <p:xfrm>
          <a:off x="228599" y="1561570"/>
          <a:ext cx="8686802" cy="3385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493"/>
                <a:gridCol w="1622894"/>
                <a:gridCol w="1581145"/>
                <a:gridCol w="1881135"/>
                <a:gridCol w="1881135"/>
              </a:tblGrid>
              <a:tr h="931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Область </a:t>
                      </a:r>
                      <a:r>
                        <a:rPr lang="en-US" sz="1100" b="1" spc="-3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сфера</a:t>
                      </a:r>
                      <a:r>
                        <a:rPr lang="en-US" sz="1100" b="1" spc="-35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Наименование вида ПД (берется из ПС (при наличии) или формулируется самостоятельно)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Код и наименование ПС (при наличии)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или ссылка на другие основания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Тип задач 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Код и наименование общепрофессиональной (ОПК)  или профессиональной компетенции (ПК)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</a:tr>
              <a:tr h="2421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15. Рыбоводство и рыболовство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Мониторинг среды обитания водных биологических ресурсов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15.006 «Гидробиолог», Утвержден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приказом Министерства труда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и социальной защиты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Российской Федерации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от 7 апреля 2014 г. № 206н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Научно-исследовательские, научно-производственные, проектные задачи, решаемые в сфере гидробиологического контроля </a:t>
                      </a:r>
                      <a:r>
                        <a:rPr lang="ru-RU" sz="1100" dirty="0" err="1">
                          <a:effectLst/>
                        </a:rPr>
                        <a:t>рыбохозяйственных</a:t>
                      </a:r>
                      <a:r>
                        <a:rPr lang="ru-RU" sz="1100" dirty="0">
                          <a:effectLst/>
                        </a:rPr>
                        <a:t> и природных водоемов (сбор и первичная обработка материалов).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ОПК-1, ОПК-2, ОПК-4, ОПК-7, ОПК-9, ПК: профиль «Гидробиология и ихтиология»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17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Каждая компетенция имеет интегральный характер и формируется не одной, а как правило несколькими дисциплинами и (или) практиками.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Большую поддержку в формировании актуализированных РПД оказывает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(ПООП).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ПООП имеется пример образования учебного плана и матрицы формирования компетенций на основе дисциплин учебного плана. 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ПООП показаны также основные разделы, необходимые в составе РПД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6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 каждому элементу учебного плана должны быть представлены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утвержденные программа дисциплины (РПД) или программа практики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направленные на формирование определенных стандартом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путем приобретения знаний, умений и навыков (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планируемых результатов освоения дисциплины – ПРО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759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742950"/>
            <a:ext cx="8762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РПД и программа практики должны включать общую часть, определяющую: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подготовки,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Закрепление программы за определенным подразделением (кафедрой),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Положение дисциплины в учебном плане,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Формы обучения,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Общую трудоемкость в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., а также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Количество учебных часов по учебному плану, в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контактная работа (вкл. аудиторные занятия, самостоятельную работу в контакте с преподавателя, формы контрольных мероприятий), самостоятельная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41400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актуализации рабочих программ дисциплин в соответствии с ФГОС 3++ с учетом соответствующих профессиональных стандартов;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примерных основных образовательных программ ВО в актуализации рабочих программ дисциплин. Рекомендуемые профессиональные компетенции;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достижения обязательных профессиональных компетенций;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60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РПД должна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визироваться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 каждом очередном учебном году.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Приводится таблица распределения часов по темам, сведения о составителях программы, виза кафедры о соответствии РПД требованию ФГОС ВО, номер протокола утверждения программы на заседании кафедры и учебно-методического совета.</a:t>
            </a:r>
          </a:p>
        </p:txBody>
      </p:sp>
    </p:spTree>
    <p:extLst>
      <p:ext uri="{BB962C8B-B14F-4D97-AF65-F5344CB8AC3E}">
        <p14:creationId xmlns:p14="http://schemas.microsoft.com/office/powerpoint/2010/main" val="20106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ПООП приводятся также необходимые разделы РПД: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Общие цели освоения дисциплины, включая участие в формировании определенной компетенции, а также ПРО данной дисциплины;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Место дисциплины в структуре ОПОП: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Требования к предварительной подготовке обучающихся;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Дисциплины и практики, для которых освоение данной дисциплины необходимо как предшествующее;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3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Компетенции, формируемые в результате освоения дисциплины (модуля): одна из общих компетенций или один из индикаторов, указанных во ФГОС, а также ПРО освоения данной дисциплины (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ЗУНы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3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Структура и содержание дисциплины (модуля):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Наименование разделов и тем;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Виды занятий;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Положение в учебном плане;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Ссылки на источники информации.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5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Образовательные технологии, например: проблемные лекции, семинары, рефераты, дискуссии, тренинги, работа на коллективными и индивидуальными проектами по разделам дисциплины. </a:t>
            </a: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Должны быть включены все виды контактной работы преподавателя со студентами: лекционные, семинарские, практические занятия, диспуты, деловые игры, индивидуальные и групповые консультации.</a:t>
            </a: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Преподаватель представляет примерный план и контрольные мероприятия по самостоятельной работе студентов в контакте с преподавателем.</a:t>
            </a:r>
          </a:p>
        </p:txBody>
      </p:sp>
    </p:spTree>
    <p:extLst>
      <p:ext uri="{BB962C8B-B14F-4D97-AF65-F5344CB8AC3E}">
        <p14:creationId xmlns:p14="http://schemas.microsoft.com/office/powerpoint/2010/main" val="27458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подготовке магистра особое значение приобретает обсуждение и моделирование производственных ситуаций (ситуационные задачи), подготовка к выполнению основных трудовых функций, соответствующих выбранной направленности программы: тренинги, дискуссии, проекты;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6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Примеры оценочных средств для текущего контроля и промежуточной аттестации по итогам освоения дисциплины (модуля):</a:t>
            </a: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«знать»: устные опросы, контрольные работы, тесты, позволяющие проверить знание основных терминов и закономерностей, освещенных в данной дисциплине.</a:t>
            </a: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«уметь»: оперировать полученными знаниями (проверяется на семинарах, в рефератах, эссе, проектах).</a:t>
            </a:r>
          </a:p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«владеть»: иметь опыт использования знаний и умений в моделируемых или реальных производственных ситуациях.</a:t>
            </a:r>
          </a:p>
        </p:txBody>
      </p:sp>
    </p:spTree>
    <p:extLst>
      <p:ext uri="{BB962C8B-B14F-4D97-AF65-F5344CB8AC3E}">
        <p14:creationId xmlns:p14="http://schemas.microsoft.com/office/powerpoint/2010/main" val="1143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Промежуточная аттестация проходит на основе отчетов по практике и контрольных мероприятий по практическим занятиям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7"/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Учебно-методическое и информационное обеспечение дисциплины (модуля):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Рекомендуемая литература (основная, дополнительная, электронные образовательные ресурсы, программное обеспечение – предпочтительно отечественное).</a:t>
            </a:r>
          </a:p>
          <a:p>
            <a:pPr marL="457200" lvl="0" indent="-457200" algn="ctr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8"/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обеспечение.</a:t>
            </a:r>
          </a:p>
          <a:p>
            <a:pPr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Программа практик и организация научно-исследовательской работы обучающихся.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Практика является обязательным разделом ОПОП и представляет собой вид учебных занятий, непосредственно ориентированных на профессиональную практическую подготовку.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Виды практик: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учебная и производственная (в том числе преддипломная).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Способы проведения: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стационарные и выездные (выездные полевые).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Формы проведения: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непрерывная и дискретная.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6241" y="592344"/>
            <a:ext cx="8229600" cy="75842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матрицы формирования компетенций на основе элементов учебного плана</a:t>
            </a:r>
            <a:endParaRPr lang="ru-RU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15913" y="1546731"/>
            <a:ext cx="8294688" cy="3327400"/>
            <a:chOff x="199" y="756"/>
            <a:chExt cx="5225" cy="22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9" y="756"/>
              <a:ext cx="518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200" y="756"/>
              <a:ext cx="5186" cy="1389"/>
              <a:chOff x="200" y="756"/>
              <a:chExt cx="5186" cy="1389"/>
            </a:xfrm>
          </p:grpSpPr>
          <p:sp>
            <p:nvSpPr>
              <p:cNvPr id="1139" name="Rectangle 6"/>
              <p:cNvSpPr>
                <a:spLocks noChangeArrowheads="1"/>
              </p:cNvSpPr>
              <p:nvPr/>
            </p:nvSpPr>
            <p:spPr bwMode="auto">
              <a:xfrm>
                <a:off x="280" y="995"/>
                <a:ext cx="219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</a:t>
                </a: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0" name="Rectangle 7"/>
              <p:cNvSpPr>
                <a:spLocks noChangeArrowheads="1"/>
              </p:cNvSpPr>
              <p:nvPr/>
            </p:nvSpPr>
            <p:spPr bwMode="auto">
              <a:xfrm>
                <a:off x="464" y="995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1" name="Rectangle 8"/>
              <p:cNvSpPr>
                <a:spLocks noChangeArrowheads="1"/>
              </p:cNvSpPr>
              <p:nvPr/>
            </p:nvSpPr>
            <p:spPr bwMode="auto">
              <a:xfrm>
                <a:off x="488" y="995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2" name="Rectangle 9"/>
              <p:cNvSpPr>
                <a:spLocks noChangeArrowheads="1"/>
              </p:cNvSpPr>
              <p:nvPr/>
            </p:nvSpPr>
            <p:spPr bwMode="auto">
              <a:xfrm>
                <a:off x="528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3" name="Rectangle 10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22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4" name="Rectangle 11"/>
              <p:cNvSpPr>
                <a:spLocks noChangeArrowheads="1"/>
              </p:cNvSpPr>
              <p:nvPr/>
            </p:nvSpPr>
            <p:spPr bwMode="auto">
              <a:xfrm>
                <a:off x="683" y="760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5" name="Rectangle 12"/>
              <p:cNvSpPr>
                <a:spLocks noChangeArrowheads="1"/>
              </p:cNvSpPr>
              <p:nvPr/>
            </p:nvSpPr>
            <p:spPr bwMode="auto">
              <a:xfrm>
                <a:off x="804" y="760"/>
                <a:ext cx="205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(У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6" name="Rectangle 13"/>
              <p:cNvSpPr>
                <a:spLocks noChangeArrowheads="1"/>
              </p:cNvSpPr>
              <p:nvPr/>
            </p:nvSpPr>
            <p:spPr bwMode="auto">
              <a:xfrm>
                <a:off x="973" y="76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7" name="Rectangle 14"/>
              <p:cNvSpPr>
                <a:spLocks noChangeArrowheads="1"/>
              </p:cNvSpPr>
              <p:nvPr/>
            </p:nvSpPr>
            <p:spPr bwMode="auto">
              <a:xfrm>
                <a:off x="1024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8" name="Rectangle 15"/>
              <p:cNvSpPr>
                <a:spLocks noChangeArrowheads="1"/>
              </p:cNvSpPr>
              <p:nvPr/>
            </p:nvSpPr>
            <p:spPr bwMode="auto">
              <a:xfrm>
                <a:off x="1048" y="76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9" name="Rectangle 16"/>
              <p:cNvSpPr>
                <a:spLocks noChangeArrowheads="1"/>
              </p:cNvSpPr>
              <p:nvPr/>
            </p:nvSpPr>
            <p:spPr bwMode="auto">
              <a:xfrm>
                <a:off x="1133" y="76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0" name="Rectangle 17"/>
              <p:cNvSpPr>
                <a:spLocks noChangeArrowheads="1"/>
              </p:cNvSpPr>
              <p:nvPr/>
            </p:nvSpPr>
            <p:spPr bwMode="auto">
              <a:xfrm>
                <a:off x="1171" y="756"/>
                <a:ext cx="14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1" name="Rectangle 18"/>
              <p:cNvSpPr>
                <a:spLocks noChangeArrowheads="1"/>
              </p:cNvSpPr>
              <p:nvPr/>
            </p:nvSpPr>
            <p:spPr bwMode="auto">
              <a:xfrm>
                <a:off x="1191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2" name="Rectangle 19"/>
              <p:cNvSpPr>
                <a:spLocks noChangeArrowheads="1"/>
              </p:cNvSpPr>
              <p:nvPr/>
            </p:nvSpPr>
            <p:spPr bwMode="auto">
              <a:xfrm>
                <a:off x="1217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3" name="Rectangle 20"/>
              <p:cNvSpPr>
                <a:spLocks noChangeArrowheads="1"/>
              </p:cNvSpPr>
              <p:nvPr/>
            </p:nvSpPr>
            <p:spPr bwMode="auto">
              <a:xfrm>
                <a:off x="1407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4" name="Rectangle 21"/>
              <p:cNvSpPr>
                <a:spLocks noChangeArrowheads="1"/>
              </p:cNvSpPr>
              <p:nvPr/>
            </p:nvSpPr>
            <p:spPr bwMode="auto">
              <a:xfrm>
                <a:off x="3280" y="76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5" name="Rectangle 22"/>
              <p:cNvSpPr>
                <a:spLocks noChangeArrowheads="1"/>
              </p:cNvSpPr>
              <p:nvPr/>
            </p:nvSpPr>
            <p:spPr bwMode="auto">
              <a:xfrm>
                <a:off x="3922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6" name="Rectangle 23"/>
              <p:cNvSpPr>
                <a:spLocks noChangeArrowheads="1"/>
              </p:cNvSpPr>
              <p:nvPr/>
            </p:nvSpPr>
            <p:spPr bwMode="auto">
              <a:xfrm>
                <a:off x="3601" y="87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7" name="Rectangle 24"/>
              <p:cNvSpPr>
                <a:spLocks noChangeArrowheads="1"/>
              </p:cNvSpPr>
              <p:nvPr/>
            </p:nvSpPr>
            <p:spPr bwMode="auto">
              <a:xfrm>
                <a:off x="4204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8" name="Rectangle 25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26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27"/>
              <p:cNvSpPr>
                <a:spLocks noChangeArrowheads="1"/>
              </p:cNvSpPr>
              <p:nvPr/>
            </p:nvSpPr>
            <p:spPr bwMode="auto">
              <a:xfrm>
                <a:off x="204" y="756"/>
                <a:ext cx="47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28"/>
              <p:cNvSpPr>
                <a:spLocks noChangeArrowheads="1"/>
              </p:cNvSpPr>
              <p:nvPr/>
            </p:nvSpPr>
            <p:spPr bwMode="auto">
              <a:xfrm>
                <a:off x="680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29"/>
              <p:cNvSpPr>
                <a:spLocks noChangeArrowheads="1"/>
              </p:cNvSpPr>
              <p:nvPr/>
            </p:nvSpPr>
            <p:spPr bwMode="auto">
              <a:xfrm>
                <a:off x="683" y="75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30"/>
              <p:cNvSpPr>
                <a:spLocks noChangeArrowheads="1"/>
              </p:cNvSpPr>
              <p:nvPr/>
            </p:nvSpPr>
            <p:spPr bwMode="auto">
              <a:xfrm>
                <a:off x="1367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31"/>
              <p:cNvSpPr>
                <a:spLocks noChangeArrowheads="1"/>
              </p:cNvSpPr>
              <p:nvPr/>
            </p:nvSpPr>
            <p:spPr bwMode="auto">
              <a:xfrm>
                <a:off x="1371" y="756"/>
                <a:ext cx="166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32"/>
              <p:cNvSpPr>
                <a:spLocks noChangeArrowheads="1"/>
              </p:cNvSpPr>
              <p:nvPr/>
            </p:nvSpPr>
            <p:spPr bwMode="auto">
              <a:xfrm>
                <a:off x="3035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33"/>
              <p:cNvSpPr>
                <a:spLocks noChangeArrowheads="1"/>
              </p:cNvSpPr>
              <p:nvPr/>
            </p:nvSpPr>
            <p:spPr bwMode="auto">
              <a:xfrm>
                <a:off x="3039" y="75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34"/>
              <p:cNvSpPr>
                <a:spLocks noChangeArrowheads="1"/>
              </p:cNvSpPr>
              <p:nvPr/>
            </p:nvSpPr>
            <p:spPr bwMode="auto">
              <a:xfrm>
                <a:off x="4164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35"/>
              <p:cNvSpPr>
                <a:spLocks noChangeArrowheads="1"/>
              </p:cNvSpPr>
              <p:nvPr/>
            </p:nvSpPr>
            <p:spPr bwMode="auto">
              <a:xfrm>
                <a:off x="4168" y="756"/>
                <a:ext cx="12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36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37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38"/>
              <p:cNvSpPr>
                <a:spLocks noChangeArrowheads="1"/>
              </p:cNvSpPr>
              <p:nvPr/>
            </p:nvSpPr>
            <p:spPr bwMode="auto">
              <a:xfrm>
                <a:off x="200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39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40"/>
              <p:cNvSpPr>
                <a:spLocks noChangeArrowheads="1"/>
              </p:cNvSpPr>
              <p:nvPr/>
            </p:nvSpPr>
            <p:spPr bwMode="auto">
              <a:xfrm>
                <a:off x="1367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41"/>
              <p:cNvSpPr>
                <a:spLocks noChangeArrowheads="1"/>
              </p:cNvSpPr>
              <p:nvPr/>
            </p:nvSpPr>
            <p:spPr bwMode="auto">
              <a:xfrm>
                <a:off x="3035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42"/>
              <p:cNvSpPr>
                <a:spLocks noChangeArrowheads="1"/>
              </p:cNvSpPr>
              <p:nvPr/>
            </p:nvSpPr>
            <p:spPr bwMode="auto">
              <a:xfrm>
                <a:off x="4164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43"/>
              <p:cNvSpPr>
                <a:spLocks noChangeArrowheads="1"/>
              </p:cNvSpPr>
              <p:nvPr/>
            </p:nvSpPr>
            <p:spPr bwMode="auto">
              <a:xfrm>
                <a:off x="5383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Rectangle 44"/>
              <p:cNvSpPr>
                <a:spLocks noChangeArrowheads="1"/>
              </p:cNvSpPr>
              <p:nvPr/>
            </p:nvSpPr>
            <p:spPr bwMode="auto">
              <a:xfrm>
                <a:off x="682" y="1053"/>
                <a:ext cx="338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(У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45"/>
              <p:cNvSpPr>
                <a:spLocks noChangeArrowheads="1"/>
              </p:cNvSpPr>
              <p:nvPr/>
            </p:nvSpPr>
            <p:spPr bwMode="auto">
              <a:xfrm>
                <a:off x="981" y="1053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46"/>
              <p:cNvSpPr>
                <a:spLocks noChangeArrowheads="1"/>
              </p:cNvSpPr>
              <p:nvPr/>
            </p:nvSpPr>
            <p:spPr bwMode="auto">
              <a:xfrm>
                <a:off x="1032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47"/>
              <p:cNvSpPr>
                <a:spLocks noChangeArrowheads="1"/>
              </p:cNvSpPr>
              <p:nvPr/>
            </p:nvSpPr>
            <p:spPr bwMode="auto">
              <a:xfrm>
                <a:off x="1057" y="105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1" name="Rectangle 48"/>
              <p:cNvSpPr>
                <a:spLocks noChangeArrowheads="1"/>
              </p:cNvSpPr>
              <p:nvPr/>
            </p:nvSpPr>
            <p:spPr bwMode="auto">
              <a:xfrm>
                <a:off x="1141" y="105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2" name="Rectangle 49"/>
              <p:cNvSpPr>
                <a:spLocks noChangeArrowheads="1"/>
              </p:cNvSpPr>
              <p:nvPr/>
            </p:nvSpPr>
            <p:spPr bwMode="auto">
              <a:xfrm>
                <a:off x="1180" y="1053"/>
                <a:ext cx="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50"/>
              <p:cNvSpPr>
                <a:spLocks noChangeArrowheads="1"/>
              </p:cNvSpPr>
              <p:nvPr/>
            </p:nvSpPr>
            <p:spPr bwMode="auto">
              <a:xfrm>
                <a:off x="1200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51"/>
              <p:cNvSpPr>
                <a:spLocks noChangeArrowheads="1"/>
              </p:cNvSpPr>
              <p:nvPr/>
            </p:nvSpPr>
            <p:spPr bwMode="auto">
              <a:xfrm>
                <a:off x="1225" y="105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52"/>
              <p:cNvSpPr>
                <a:spLocks noChangeArrowheads="1"/>
              </p:cNvSpPr>
              <p:nvPr/>
            </p:nvSpPr>
            <p:spPr bwMode="auto">
              <a:xfrm>
                <a:off x="3280" y="995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53"/>
              <p:cNvSpPr>
                <a:spLocks noChangeArrowheads="1"/>
              </p:cNvSpPr>
              <p:nvPr/>
            </p:nvSpPr>
            <p:spPr bwMode="auto">
              <a:xfrm>
                <a:off x="3922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54"/>
              <p:cNvSpPr>
                <a:spLocks noChangeArrowheads="1"/>
              </p:cNvSpPr>
              <p:nvPr/>
            </p:nvSpPr>
            <p:spPr bwMode="auto">
              <a:xfrm>
                <a:off x="3601" y="11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8" name="Rectangle 55"/>
              <p:cNvSpPr>
                <a:spLocks noChangeArrowheads="1"/>
              </p:cNvSpPr>
              <p:nvPr/>
            </p:nvSpPr>
            <p:spPr bwMode="auto">
              <a:xfrm>
                <a:off x="200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56"/>
              <p:cNvSpPr>
                <a:spLocks noChangeArrowheads="1"/>
              </p:cNvSpPr>
              <p:nvPr/>
            </p:nvSpPr>
            <p:spPr bwMode="auto">
              <a:xfrm>
                <a:off x="680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0" name="Rectangle 57"/>
              <p:cNvSpPr>
                <a:spLocks noChangeArrowheads="1"/>
              </p:cNvSpPr>
              <p:nvPr/>
            </p:nvSpPr>
            <p:spPr bwMode="auto">
              <a:xfrm>
                <a:off x="683" y="991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58"/>
              <p:cNvSpPr>
                <a:spLocks noChangeArrowheads="1"/>
              </p:cNvSpPr>
              <p:nvPr/>
            </p:nvSpPr>
            <p:spPr bwMode="auto">
              <a:xfrm>
                <a:off x="1367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59"/>
              <p:cNvSpPr>
                <a:spLocks noChangeArrowheads="1"/>
              </p:cNvSpPr>
              <p:nvPr/>
            </p:nvSpPr>
            <p:spPr bwMode="auto">
              <a:xfrm>
                <a:off x="3035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3" name="Rectangle 60"/>
              <p:cNvSpPr>
                <a:spLocks noChangeArrowheads="1"/>
              </p:cNvSpPr>
              <p:nvPr/>
            </p:nvSpPr>
            <p:spPr bwMode="auto">
              <a:xfrm>
                <a:off x="3039" y="991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1"/>
              <p:cNvSpPr>
                <a:spLocks noChangeArrowheads="1"/>
              </p:cNvSpPr>
              <p:nvPr/>
            </p:nvSpPr>
            <p:spPr bwMode="auto">
              <a:xfrm>
                <a:off x="4164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2"/>
              <p:cNvSpPr>
                <a:spLocks noChangeArrowheads="1"/>
              </p:cNvSpPr>
              <p:nvPr/>
            </p:nvSpPr>
            <p:spPr bwMode="auto">
              <a:xfrm>
                <a:off x="5383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6" name="Rectangle 63"/>
              <p:cNvSpPr>
                <a:spLocks noChangeArrowheads="1"/>
              </p:cNvSpPr>
              <p:nvPr/>
            </p:nvSpPr>
            <p:spPr bwMode="auto">
              <a:xfrm>
                <a:off x="200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4"/>
              <p:cNvSpPr>
                <a:spLocks noChangeArrowheads="1"/>
              </p:cNvSpPr>
              <p:nvPr/>
            </p:nvSpPr>
            <p:spPr bwMode="auto">
              <a:xfrm>
                <a:off x="680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5"/>
              <p:cNvSpPr>
                <a:spLocks noChangeArrowheads="1"/>
              </p:cNvSpPr>
              <p:nvPr/>
            </p:nvSpPr>
            <p:spPr bwMode="auto">
              <a:xfrm>
                <a:off x="1367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9" name="Rectangle 66"/>
              <p:cNvSpPr>
                <a:spLocks noChangeArrowheads="1"/>
              </p:cNvSpPr>
              <p:nvPr/>
            </p:nvSpPr>
            <p:spPr bwMode="auto">
              <a:xfrm>
                <a:off x="3035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7"/>
              <p:cNvSpPr>
                <a:spLocks noChangeArrowheads="1"/>
              </p:cNvSpPr>
              <p:nvPr/>
            </p:nvSpPr>
            <p:spPr bwMode="auto">
              <a:xfrm>
                <a:off x="4164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"/>
              <p:cNvSpPr>
                <a:spLocks noChangeArrowheads="1"/>
              </p:cNvSpPr>
              <p:nvPr/>
            </p:nvSpPr>
            <p:spPr bwMode="auto">
              <a:xfrm>
                <a:off x="5383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2" name="Rectangle 69"/>
              <p:cNvSpPr>
                <a:spLocks noChangeArrowheads="1"/>
              </p:cNvSpPr>
              <p:nvPr/>
            </p:nvSpPr>
            <p:spPr bwMode="auto">
              <a:xfrm>
                <a:off x="683" y="1230"/>
                <a:ext cx="2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3" name="Rectangle 70"/>
              <p:cNvSpPr>
                <a:spLocks noChangeArrowheads="1"/>
              </p:cNvSpPr>
              <p:nvPr/>
            </p:nvSpPr>
            <p:spPr bwMode="auto">
              <a:xfrm>
                <a:off x="811" y="1230"/>
                <a:ext cx="211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(У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4" name="Rectangle 71"/>
              <p:cNvSpPr>
                <a:spLocks noChangeArrowheads="1"/>
              </p:cNvSpPr>
              <p:nvPr/>
            </p:nvSpPr>
            <p:spPr bwMode="auto">
              <a:xfrm>
                <a:off x="985" y="123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72"/>
              <p:cNvSpPr>
                <a:spLocks noChangeArrowheads="1"/>
              </p:cNvSpPr>
              <p:nvPr/>
            </p:nvSpPr>
            <p:spPr bwMode="auto">
              <a:xfrm>
                <a:off x="1037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6" name="Rectangle 73"/>
              <p:cNvSpPr>
                <a:spLocks noChangeArrowheads="1"/>
              </p:cNvSpPr>
              <p:nvPr/>
            </p:nvSpPr>
            <p:spPr bwMode="auto">
              <a:xfrm>
                <a:off x="1061" y="123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7" name="Rectangle 74"/>
              <p:cNvSpPr>
                <a:spLocks noChangeArrowheads="1"/>
              </p:cNvSpPr>
              <p:nvPr/>
            </p:nvSpPr>
            <p:spPr bwMode="auto">
              <a:xfrm>
                <a:off x="1146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75"/>
              <p:cNvSpPr>
                <a:spLocks noChangeArrowheads="1"/>
              </p:cNvSpPr>
              <p:nvPr/>
            </p:nvSpPr>
            <p:spPr bwMode="auto">
              <a:xfrm>
                <a:off x="1170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9" name="Rectangle 76"/>
              <p:cNvSpPr>
                <a:spLocks noChangeArrowheads="1"/>
              </p:cNvSpPr>
              <p:nvPr/>
            </p:nvSpPr>
            <p:spPr bwMode="auto">
              <a:xfrm>
                <a:off x="1191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0" name="Rectangle 77"/>
              <p:cNvSpPr>
                <a:spLocks noChangeArrowheads="1"/>
              </p:cNvSpPr>
              <p:nvPr/>
            </p:nvSpPr>
            <p:spPr bwMode="auto">
              <a:xfrm>
                <a:off x="1217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78"/>
              <p:cNvSpPr>
                <a:spLocks noChangeArrowheads="1"/>
              </p:cNvSpPr>
              <p:nvPr/>
            </p:nvSpPr>
            <p:spPr bwMode="auto">
              <a:xfrm>
                <a:off x="3280" y="123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2" name="Rectangle 79"/>
              <p:cNvSpPr>
                <a:spLocks noChangeArrowheads="1"/>
              </p:cNvSpPr>
              <p:nvPr/>
            </p:nvSpPr>
            <p:spPr bwMode="auto">
              <a:xfrm>
                <a:off x="3922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3" name="Rectangle 80"/>
              <p:cNvSpPr>
                <a:spLocks noChangeArrowheads="1"/>
              </p:cNvSpPr>
              <p:nvPr/>
            </p:nvSpPr>
            <p:spPr bwMode="auto">
              <a:xfrm>
                <a:off x="3601" y="134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81"/>
              <p:cNvSpPr>
                <a:spLocks noChangeArrowheads="1"/>
              </p:cNvSpPr>
              <p:nvPr/>
            </p:nvSpPr>
            <p:spPr bwMode="auto">
              <a:xfrm>
                <a:off x="200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82"/>
              <p:cNvSpPr>
                <a:spLocks noChangeArrowheads="1"/>
              </p:cNvSpPr>
              <p:nvPr/>
            </p:nvSpPr>
            <p:spPr bwMode="auto">
              <a:xfrm>
                <a:off x="680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83"/>
              <p:cNvSpPr>
                <a:spLocks noChangeArrowheads="1"/>
              </p:cNvSpPr>
              <p:nvPr/>
            </p:nvSpPr>
            <p:spPr bwMode="auto">
              <a:xfrm>
                <a:off x="683" y="1226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7" name="Rectangle 84"/>
              <p:cNvSpPr>
                <a:spLocks noChangeArrowheads="1"/>
              </p:cNvSpPr>
              <p:nvPr/>
            </p:nvSpPr>
            <p:spPr bwMode="auto">
              <a:xfrm>
                <a:off x="1367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85"/>
              <p:cNvSpPr>
                <a:spLocks noChangeArrowheads="1"/>
              </p:cNvSpPr>
              <p:nvPr/>
            </p:nvSpPr>
            <p:spPr bwMode="auto">
              <a:xfrm>
                <a:off x="3035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86"/>
              <p:cNvSpPr>
                <a:spLocks noChangeArrowheads="1"/>
              </p:cNvSpPr>
              <p:nvPr/>
            </p:nvSpPr>
            <p:spPr bwMode="auto">
              <a:xfrm>
                <a:off x="3039" y="1226"/>
                <a:ext cx="112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87"/>
              <p:cNvSpPr>
                <a:spLocks noChangeArrowheads="1"/>
              </p:cNvSpPr>
              <p:nvPr/>
            </p:nvSpPr>
            <p:spPr bwMode="auto">
              <a:xfrm>
                <a:off x="4164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88"/>
              <p:cNvSpPr>
                <a:spLocks noChangeArrowheads="1"/>
              </p:cNvSpPr>
              <p:nvPr/>
            </p:nvSpPr>
            <p:spPr bwMode="auto">
              <a:xfrm>
                <a:off x="5383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89"/>
              <p:cNvSpPr>
                <a:spLocks noChangeArrowheads="1"/>
              </p:cNvSpPr>
              <p:nvPr/>
            </p:nvSpPr>
            <p:spPr bwMode="auto">
              <a:xfrm>
                <a:off x="200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90"/>
              <p:cNvSpPr>
                <a:spLocks noChangeArrowheads="1"/>
              </p:cNvSpPr>
              <p:nvPr/>
            </p:nvSpPr>
            <p:spPr bwMode="auto">
              <a:xfrm>
                <a:off x="680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91"/>
              <p:cNvSpPr>
                <a:spLocks noChangeArrowheads="1"/>
              </p:cNvSpPr>
              <p:nvPr/>
            </p:nvSpPr>
            <p:spPr bwMode="auto">
              <a:xfrm>
                <a:off x="1367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92"/>
              <p:cNvSpPr>
                <a:spLocks noChangeArrowheads="1"/>
              </p:cNvSpPr>
              <p:nvPr/>
            </p:nvSpPr>
            <p:spPr bwMode="auto">
              <a:xfrm>
                <a:off x="3035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93"/>
              <p:cNvSpPr>
                <a:spLocks noChangeArrowheads="1"/>
              </p:cNvSpPr>
              <p:nvPr/>
            </p:nvSpPr>
            <p:spPr bwMode="auto">
              <a:xfrm>
                <a:off x="4164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94"/>
              <p:cNvSpPr>
                <a:spLocks noChangeArrowheads="1"/>
              </p:cNvSpPr>
              <p:nvPr/>
            </p:nvSpPr>
            <p:spPr bwMode="auto">
              <a:xfrm>
                <a:off x="5383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95"/>
              <p:cNvSpPr>
                <a:spLocks noChangeArrowheads="1"/>
              </p:cNvSpPr>
              <p:nvPr/>
            </p:nvSpPr>
            <p:spPr bwMode="auto">
              <a:xfrm>
                <a:off x="280" y="1690"/>
                <a:ext cx="24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29" name="Rectangle 96"/>
              <p:cNvSpPr>
                <a:spLocks noChangeArrowheads="1"/>
              </p:cNvSpPr>
              <p:nvPr/>
            </p:nvSpPr>
            <p:spPr bwMode="auto">
              <a:xfrm>
                <a:off x="492" y="169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0" name="Rectangle 97"/>
              <p:cNvSpPr>
                <a:spLocks noChangeArrowheads="1"/>
              </p:cNvSpPr>
              <p:nvPr/>
            </p:nvSpPr>
            <p:spPr bwMode="auto">
              <a:xfrm>
                <a:off x="516" y="169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1" name="Rectangle 98"/>
              <p:cNvSpPr>
                <a:spLocks noChangeArrowheads="1"/>
              </p:cNvSpPr>
              <p:nvPr/>
            </p:nvSpPr>
            <p:spPr bwMode="auto">
              <a:xfrm>
                <a:off x="555" y="169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2" name="Rectangle 99"/>
              <p:cNvSpPr>
                <a:spLocks noChangeArrowheads="1"/>
              </p:cNvSpPr>
              <p:nvPr/>
            </p:nvSpPr>
            <p:spPr bwMode="auto">
              <a:xfrm>
                <a:off x="681" y="1351"/>
                <a:ext cx="4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3" name="Rectangle 100"/>
              <p:cNvSpPr>
                <a:spLocks noChangeArrowheads="1"/>
              </p:cNvSpPr>
              <p:nvPr/>
            </p:nvSpPr>
            <p:spPr bwMode="auto">
              <a:xfrm>
                <a:off x="105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4" name="Rectangle 101"/>
              <p:cNvSpPr>
                <a:spLocks noChangeArrowheads="1"/>
              </p:cNvSpPr>
              <p:nvPr/>
            </p:nvSpPr>
            <p:spPr bwMode="auto">
              <a:xfrm>
                <a:off x="1083" y="1351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5" name="Rectangle 102"/>
              <p:cNvSpPr>
                <a:spLocks noChangeArrowheads="1"/>
              </p:cNvSpPr>
              <p:nvPr/>
            </p:nvSpPr>
            <p:spPr bwMode="auto">
              <a:xfrm>
                <a:off x="116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6" name="Rectangle 103"/>
              <p:cNvSpPr>
                <a:spLocks noChangeArrowheads="1"/>
              </p:cNvSpPr>
              <p:nvPr/>
            </p:nvSpPr>
            <p:spPr bwMode="auto">
              <a:xfrm>
                <a:off x="1192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7" name="Rectangle 104"/>
              <p:cNvSpPr>
                <a:spLocks noChangeArrowheads="1"/>
              </p:cNvSpPr>
              <p:nvPr/>
            </p:nvSpPr>
            <p:spPr bwMode="auto">
              <a:xfrm>
                <a:off x="1212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8" name="Rectangle 105"/>
              <p:cNvSpPr>
                <a:spLocks noChangeArrowheads="1"/>
              </p:cNvSpPr>
              <p:nvPr/>
            </p:nvSpPr>
            <p:spPr bwMode="auto">
              <a:xfrm>
                <a:off x="1239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9" name="Rectangle 106"/>
              <p:cNvSpPr>
                <a:spLocks noChangeArrowheads="1"/>
              </p:cNvSpPr>
              <p:nvPr/>
            </p:nvSpPr>
            <p:spPr bwMode="auto">
              <a:xfrm>
                <a:off x="200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107"/>
              <p:cNvSpPr>
                <a:spLocks noChangeArrowheads="1"/>
              </p:cNvSpPr>
              <p:nvPr/>
            </p:nvSpPr>
            <p:spPr bwMode="auto">
              <a:xfrm>
                <a:off x="204" y="1345"/>
                <a:ext cx="4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108"/>
              <p:cNvSpPr>
                <a:spLocks noChangeArrowheads="1"/>
              </p:cNvSpPr>
              <p:nvPr/>
            </p:nvSpPr>
            <p:spPr bwMode="auto">
              <a:xfrm>
                <a:off x="680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109"/>
              <p:cNvSpPr>
                <a:spLocks noChangeArrowheads="1"/>
              </p:cNvSpPr>
              <p:nvPr/>
            </p:nvSpPr>
            <p:spPr bwMode="auto">
              <a:xfrm>
                <a:off x="683" y="1345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110"/>
              <p:cNvSpPr>
                <a:spLocks noChangeArrowheads="1"/>
              </p:cNvSpPr>
              <p:nvPr/>
            </p:nvSpPr>
            <p:spPr bwMode="auto">
              <a:xfrm>
                <a:off x="1367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111"/>
              <p:cNvSpPr>
                <a:spLocks noChangeArrowheads="1"/>
              </p:cNvSpPr>
              <p:nvPr/>
            </p:nvSpPr>
            <p:spPr bwMode="auto">
              <a:xfrm>
                <a:off x="3035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112"/>
              <p:cNvSpPr>
                <a:spLocks noChangeArrowheads="1"/>
              </p:cNvSpPr>
              <p:nvPr/>
            </p:nvSpPr>
            <p:spPr bwMode="auto">
              <a:xfrm>
                <a:off x="4164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113"/>
              <p:cNvSpPr>
                <a:spLocks noChangeArrowheads="1"/>
              </p:cNvSpPr>
              <p:nvPr/>
            </p:nvSpPr>
            <p:spPr bwMode="auto">
              <a:xfrm>
                <a:off x="5383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114"/>
              <p:cNvSpPr>
                <a:spLocks noChangeArrowheads="1"/>
              </p:cNvSpPr>
              <p:nvPr/>
            </p:nvSpPr>
            <p:spPr bwMode="auto">
              <a:xfrm>
                <a:off x="200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115"/>
              <p:cNvSpPr>
                <a:spLocks noChangeArrowheads="1"/>
              </p:cNvSpPr>
              <p:nvPr/>
            </p:nvSpPr>
            <p:spPr bwMode="auto">
              <a:xfrm>
                <a:off x="680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116"/>
              <p:cNvSpPr>
                <a:spLocks noChangeArrowheads="1"/>
              </p:cNvSpPr>
              <p:nvPr/>
            </p:nvSpPr>
            <p:spPr bwMode="auto">
              <a:xfrm>
                <a:off x="1367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117"/>
              <p:cNvSpPr>
                <a:spLocks noChangeArrowheads="1"/>
              </p:cNvSpPr>
              <p:nvPr/>
            </p:nvSpPr>
            <p:spPr bwMode="auto">
              <a:xfrm>
                <a:off x="3035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118"/>
              <p:cNvSpPr>
                <a:spLocks noChangeArrowheads="1"/>
              </p:cNvSpPr>
              <p:nvPr/>
            </p:nvSpPr>
            <p:spPr bwMode="auto">
              <a:xfrm>
                <a:off x="4164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119"/>
              <p:cNvSpPr>
                <a:spLocks noChangeArrowheads="1"/>
              </p:cNvSpPr>
              <p:nvPr/>
            </p:nvSpPr>
            <p:spPr bwMode="auto">
              <a:xfrm>
                <a:off x="5383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120"/>
              <p:cNvSpPr>
                <a:spLocks noChangeArrowheads="1"/>
              </p:cNvSpPr>
              <p:nvPr/>
            </p:nvSpPr>
            <p:spPr bwMode="auto">
              <a:xfrm>
                <a:off x="683" y="1522"/>
                <a:ext cx="4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4" name="Rectangle 121"/>
              <p:cNvSpPr>
                <a:spLocks noChangeArrowheads="1"/>
              </p:cNvSpPr>
              <p:nvPr/>
            </p:nvSpPr>
            <p:spPr bwMode="auto">
              <a:xfrm>
                <a:off x="1066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5" name="Rectangle 122"/>
              <p:cNvSpPr>
                <a:spLocks noChangeArrowheads="1"/>
              </p:cNvSpPr>
              <p:nvPr/>
            </p:nvSpPr>
            <p:spPr bwMode="auto">
              <a:xfrm>
                <a:off x="1090" y="1522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6" name="Rectangle 123"/>
              <p:cNvSpPr>
                <a:spLocks noChangeArrowheads="1"/>
              </p:cNvSpPr>
              <p:nvPr/>
            </p:nvSpPr>
            <p:spPr bwMode="auto">
              <a:xfrm>
                <a:off x="1175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7" name="Rectangle 124"/>
              <p:cNvSpPr>
                <a:spLocks noChangeArrowheads="1"/>
              </p:cNvSpPr>
              <p:nvPr/>
            </p:nvSpPr>
            <p:spPr bwMode="auto">
              <a:xfrm>
                <a:off x="1200" y="1522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8" name="Rectangle 125"/>
              <p:cNvSpPr>
                <a:spLocks noChangeArrowheads="1"/>
              </p:cNvSpPr>
              <p:nvPr/>
            </p:nvSpPr>
            <p:spPr bwMode="auto">
              <a:xfrm>
                <a:off x="1220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9" name="Rectangle 126"/>
              <p:cNvSpPr>
                <a:spLocks noChangeArrowheads="1"/>
              </p:cNvSpPr>
              <p:nvPr/>
            </p:nvSpPr>
            <p:spPr bwMode="auto">
              <a:xfrm>
                <a:off x="1246" y="1522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127"/>
              <p:cNvSpPr>
                <a:spLocks noChangeArrowheads="1"/>
              </p:cNvSpPr>
              <p:nvPr/>
            </p:nvSpPr>
            <p:spPr bwMode="auto">
              <a:xfrm>
                <a:off x="3280" y="147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128"/>
              <p:cNvSpPr>
                <a:spLocks noChangeArrowheads="1"/>
              </p:cNvSpPr>
              <p:nvPr/>
            </p:nvSpPr>
            <p:spPr bwMode="auto">
              <a:xfrm>
                <a:off x="3922" y="147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129"/>
              <p:cNvSpPr>
                <a:spLocks noChangeArrowheads="1"/>
              </p:cNvSpPr>
              <p:nvPr/>
            </p:nvSpPr>
            <p:spPr bwMode="auto">
              <a:xfrm>
                <a:off x="3601" y="1586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130"/>
              <p:cNvSpPr>
                <a:spLocks noChangeArrowheads="1"/>
              </p:cNvSpPr>
              <p:nvPr/>
            </p:nvSpPr>
            <p:spPr bwMode="auto">
              <a:xfrm>
                <a:off x="200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4" name="Rectangle 131"/>
              <p:cNvSpPr>
                <a:spLocks noChangeArrowheads="1"/>
              </p:cNvSpPr>
              <p:nvPr/>
            </p:nvSpPr>
            <p:spPr bwMode="auto">
              <a:xfrm>
                <a:off x="680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132"/>
              <p:cNvSpPr>
                <a:spLocks noChangeArrowheads="1"/>
              </p:cNvSpPr>
              <p:nvPr/>
            </p:nvSpPr>
            <p:spPr bwMode="auto">
              <a:xfrm>
                <a:off x="683" y="146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133"/>
              <p:cNvSpPr>
                <a:spLocks noChangeArrowheads="1"/>
              </p:cNvSpPr>
              <p:nvPr/>
            </p:nvSpPr>
            <p:spPr bwMode="auto">
              <a:xfrm>
                <a:off x="136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7" name="Rectangle 134"/>
              <p:cNvSpPr>
                <a:spLocks noChangeArrowheads="1"/>
              </p:cNvSpPr>
              <p:nvPr/>
            </p:nvSpPr>
            <p:spPr bwMode="auto">
              <a:xfrm>
                <a:off x="3035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8" name="Rectangle 135"/>
              <p:cNvSpPr>
                <a:spLocks noChangeArrowheads="1"/>
              </p:cNvSpPr>
              <p:nvPr/>
            </p:nvSpPr>
            <p:spPr bwMode="auto">
              <a:xfrm>
                <a:off x="3039" y="146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136"/>
              <p:cNvSpPr>
                <a:spLocks noChangeArrowheads="1"/>
              </p:cNvSpPr>
              <p:nvPr/>
            </p:nvSpPr>
            <p:spPr bwMode="auto">
              <a:xfrm>
                <a:off x="416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137"/>
              <p:cNvSpPr>
                <a:spLocks noChangeArrowheads="1"/>
              </p:cNvSpPr>
              <p:nvPr/>
            </p:nvSpPr>
            <p:spPr bwMode="auto">
              <a:xfrm>
                <a:off x="5383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1" name="Rectangle 138"/>
              <p:cNvSpPr>
                <a:spLocks noChangeArrowheads="1"/>
              </p:cNvSpPr>
              <p:nvPr/>
            </p:nvSpPr>
            <p:spPr bwMode="auto">
              <a:xfrm>
                <a:off x="200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139"/>
              <p:cNvSpPr>
                <a:spLocks noChangeArrowheads="1"/>
              </p:cNvSpPr>
              <p:nvPr/>
            </p:nvSpPr>
            <p:spPr bwMode="auto">
              <a:xfrm>
                <a:off x="680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140"/>
              <p:cNvSpPr>
                <a:spLocks noChangeArrowheads="1"/>
              </p:cNvSpPr>
              <p:nvPr/>
            </p:nvSpPr>
            <p:spPr bwMode="auto">
              <a:xfrm>
                <a:off x="1367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4" name="Rectangle 141"/>
              <p:cNvSpPr>
                <a:spLocks noChangeArrowheads="1"/>
              </p:cNvSpPr>
              <p:nvPr/>
            </p:nvSpPr>
            <p:spPr bwMode="auto">
              <a:xfrm>
                <a:off x="3035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142"/>
              <p:cNvSpPr>
                <a:spLocks noChangeArrowheads="1"/>
              </p:cNvSpPr>
              <p:nvPr/>
            </p:nvSpPr>
            <p:spPr bwMode="auto">
              <a:xfrm>
                <a:off x="4164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143"/>
              <p:cNvSpPr>
                <a:spLocks noChangeArrowheads="1"/>
              </p:cNvSpPr>
              <p:nvPr/>
            </p:nvSpPr>
            <p:spPr bwMode="auto">
              <a:xfrm>
                <a:off x="5383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7" name="Rectangle 144"/>
              <p:cNvSpPr>
                <a:spLocks noChangeArrowheads="1"/>
              </p:cNvSpPr>
              <p:nvPr/>
            </p:nvSpPr>
            <p:spPr bwMode="auto">
              <a:xfrm>
                <a:off x="607" y="1710"/>
                <a:ext cx="48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8" name="Rectangle 145"/>
              <p:cNvSpPr>
                <a:spLocks noChangeArrowheads="1"/>
              </p:cNvSpPr>
              <p:nvPr/>
            </p:nvSpPr>
            <p:spPr bwMode="auto">
              <a:xfrm>
                <a:off x="1046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9" name="Rectangle 146"/>
              <p:cNvSpPr>
                <a:spLocks noChangeArrowheads="1"/>
              </p:cNvSpPr>
              <p:nvPr/>
            </p:nvSpPr>
            <p:spPr bwMode="auto">
              <a:xfrm>
                <a:off x="1070" y="171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147"/>
              <p:cNvSpPr>
                <a:spLocks noChangeArrowheads="1"/>
              </p:cNvSpPr>
              <p:nvPr/>
            </p:nvSpPr>
            <p:spPr bwMode="auto">
              <a:xfrm>
                <a:off x="115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1" name="Rectangle 148"/>
              <p:cNvSpPr>
                <a:spLocks noChangeArrowheads="1"/>
              </p:cNvSpPr>
              <p:nvPr/>
            </p:nvSpPr>
            <p:spPr bwMode="auto">
              <a:xfrm>
                <a:off x="1180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2" name="Rectangle 149"/>
              <p:cNvSpPr>
                <a:spLocks noChangeArrowheads="1"/>
              </p:cNvSpPr>
              <p:nvPr/>
            </p:nvSpPr>
            <p:spPr bwMode="auto">
              <a:xfrm>
                <a:off x="1200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150"/>
              <p:cNvSpPr>
                <a:spLocks noChangeArrowheads="1"/>
              </p:cNvSpPr>
              <p:nvPr/>
            </p:nvSpPr>
            <p:spPr bwMode="auto">
              <a:xfrm>
                <a:off x="122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4" name="Rectangle 151"/>
              <p:cNvSpPr>
                <a:spLocks noChangeArrowheads="1"/>
              </p:cNvSpPr>
              <p:nvPr/>
            </p:nvSpPr>
            <p:spPr bwMode="auto">
              <a:xfrm>
                <a:off x="1251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5" name="Rectangle 152"/>
              <p:cNvSpPr>
                <a:spLocks noChangeArrowheads="1"/>
              </p:cNvSpPr>
              <p:nvPr/>
            </p:nvSpPr>
            <p:spPr bwMode="auto">
              <a:xfrm>
                <a:off x="200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6" name="Rectangle 153"/>
              <p:cNvSpPr>
                <a:spLocks noChangeArrowheads="1"/>
              </p:cNvSpPr>
              <p:nvPr/>
            </p:nvSpPr>
            <p:spPr bwMode="auto">
              <a:xfrm>
                <a:off x="680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154"/>
              <p:cNvSpPr>
                <a:spLocks noChangeArrowheads="1"/>
              </p:cNvSpPr>
              <p:nvPr/>
            </p:nvSpPr>
            <p:spPr bwMode="auto">
              <a:xfrm>
                <a:off x="683" y="1690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155"/>
              <p:cNvSpPr>
                <a:spLocks noChangeArrowheads="1"/>
              </p:cNvSpPr>
              <p:nvPr/>
            </p:nvSpPr>
            <p:spPr bwMode="auto">
              <a:xfrm>
                <a:off x="1367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9" name="Rectangle 156"/>
              <p:cNvSpPr>
                <a:spLocks noChangeArrowheads="1"/>
              </p:cNvSpPr>
              <p:nvPr/>
            </p:nvSpPr>
            <p:spPr bwMode="auto">
              <a:xfrm>
                <a:off x="3035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157"/>
              <p:cNvSpPr>
                <a:spLocks noChangeArrowheads="1"/>
              </p:cNvSpPr>
              <p:nvPr/>
            </p:nvSpPr>
            <p:spPr bwMode="auto">
              <a:xfrm>
                <a:off x="4164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158"/>
              <p:cNvSpPr>
                <a:spLocks noChangeArrowheads="1"/>
              </p:cNvSpPr>
              <p:nvPr/>
            </p:nvSpPr>
            <p:spPr bwMode="auto">
              <a:xfrm>
                <a:off x="5383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2" name="Rectangle 159"/>
              <p:cNvSpPr>
                <a:spLocks noChangeArrowheads="1"/>
              </p:cNvSpPr>
              <p:nvPr/>
            </p:nvSpPr>
            <p:spPr bwMode="auto">
              <a:xfrm>
                <a:off x="200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160"/>
              <p:cNvSpPr>
                <a:spLocks noChangeArrowheads="1"/>
              </p:cNvSpPr>
              <p:nvPr/>
            </p:nvSpPr>
            <p:spPr bwMode="auto">
              <a:xfrm>
                <a:off x="680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161"/>
              <p:cNvSpPr>
                <a:spLocks noChangeArrowheads="1"/>
              </p:cNvSpPr>
              <p:nvPr/>
            </p:nvSpPr>
            <p:spPr bwMode="auto">
              <a:xfrm>
                <a:off x="1367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5" name="Rectangle 162"/>
              <p:cNvSpPr>
                <a:spLocks noChangeArrowheads="1"/>
              </p:cNvSpPr>
              <p:nvPr/>
            </p:nvSpPr>
            <p:spPr bwMode="auto">
              <a:xfrm>
                <a:off x="3035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6" name="Rectangle 163"/>
              <p:cNvSpPr>
                <a:spLocks noChangeArrowheads="1"/>
              </p:cNvSpPr>
              <p:nvPr/>
            </p:nvSpPr>
            <p:spPr bwMode="auto">
              <a:xfrm>
                <a:off x="4164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164"/>
              <p:cNvSpPr>
                <a:spLocks noChangeArrowheads="1"/>
              </p:cNvSpPr>
              <p:nvPr/>
            </p:nvSpPr>
            <p:spPr bwMode="auto">
              <a:xfrm>
                <a:off x="5383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165"/>
              <p:cNvSpPr>
                <a:spLocks noChangeArrowheads="1"/>
              </p:cNvSpPr>
              <p:nvPr/>
            </p:nvSpPr>
            <p:spPr bwMode="auto">
              <a:xfrm>
                <a:off x="607" y="1861"/>
                <a:ext cx="48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166"/>
              <p:cNvSpPr>
                <a:spLocks noChangeArrowheads="1"/>
              </p:cNvSpPr>
              <p:nvPr/>
            </p:nvSpPr>
            <p:spPr bwMode="auto">
              <a:xfrm>
                <a:off x="1053" y="186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0" name="Rectangle 167"/>
              <p:cNvSpPr>
                <a:spLocks noChangeArrowheads="1"/>
              </p:cNvSpPr>
              <p:nvPr/>
            </p:nvSpPr>
            <p:spPr bwMode="auto">
              <a:xfrm>
                <a:off x="1078" y="1861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1" name="Rectangle 168"/>
              <p:cNvSpPr>
                <a:spLocks noChangeArrowheads="1"/>
              </p:cNvSpPr>
              <p:nvPr/>
            </p:nvSpPr>
            <p:spPr bwMode="auto">
              <a:xfrm>
                <a:off x="1163" y="1861"/>
                <a:ext cx="15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2" name="Rectangle 169"/>
              <p:cNvSpPr>
                <a:spLocks noChangeArrowheads="1"/>
              </p:cNvSpPr>
              <p:nvPr/>
            </p:nvSpPr>
            <p:spPr bwMode="auto">
              <a:xfrm>
                <a:off x="1075" y="1844"/>
                <a:ext cx="38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3" name="Rectangle 170"/>
              <p:cNvSpPr>
                <a:spLocks noChangeArrowheads="1"/>
              </p:cNvSpPr>
              <p:nvPr/>
            </p:nvSpPr>
            <p:spPr bwMode="auto">
              <a:xfrm>
                <a:off x="1207" y="1861"/>
                <a:ext cx="7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en-US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4" name="Rectangle 171"/>
              <p:cNvSpPr>
                <a:spLocks noChangeArrowheads="1"/>
              </p:cNvSpPr>
              <p:nvPr/>
            </p:nvSpPr>
            <p:spPr bwMode="auto">
              <a:xfrm>
                <a:off x="852" y="1861"/>
                <a:ext cx="41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5" name="Rectangle 172"/>
              <p:cNvSpPr>
                <a:spLocks noChangeArrowheads="1"/>
              </p:cNvSpPr>
              <p:nvPr/>
            </p:nvSpPr>
            <p:spPr bwMode="auto">
              <a:xfrm>
                <a:off x="1259" y="186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6" name="Rectangle 173"/>
              <p:cNvSpPr>
                <a:spLocks noChangeArrowheads="1"/>
              </p:cNvSpPr>
              <p:nvPr/>
            </p:nvSpPr>
            <p:spPr bwMode="auto">
              <a:xfrm>
                <a:off x="3280" y="1846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7" name="Rectangle 174"/>
              <p:cNvSpPr>
                <a:spLocks noChangeArrowheads="1"/>
              </p:cNvSpPr>
              <p:nvPr/>
            </p:nvSpPr>
            <p:spPr bwMode="auto">
              <a:xfrm>
                <a:off x="3922" y="1846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8" name="Rectangle 175"/>
              <p:cNvSpPr>
                <a:spLocks noChangeArrowheads="1"/>
              </p:cNvSpPr>
              <p:nvPr/>
            </p:nvSpPr>
            <p:spPr bwMode="auto">
              <a:xfrm>
                <a:off x="3601" y="196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9" name="Rectangle 176"/>
              <p:cNvSpPr>
                <a:spLocks noChangeArrowheads="1"/>
              </p:cNvSpPr>
              <p:nvPr/>
            </p:nvSpPr>
            <p:spPr bwMode="auto">
              <a:xfrm>
                <a:off x="200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177"/>
              <p:cNvSpPr>
                <a:spLocks noChangeArrowheads="1"/>
              </p:cNvSpPr>
              <p:nvPr/>
            </p:nvSpPr>
            <p:spPr bwMode="auto">
              <a:xfrm>
                <a:off x="680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178"/>
              <p:cNvSpPr>
                <a:spLocks noChangeArrowheads="1"/>
              </p:cNvSpPr>
              <p:nvPr/>
            </p:nvSpPr>
            <p:spPr bwMode="auto">
              <a:xfrm>
                <a:off x="683" y="1842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179"/>
              <p:cNvSpPr>
                <a:spLocks noChangeArrowheads="1"/>
              </p:cNvSpPr>
              <p:nvPr/>
            </p:nvSpPr>
            <p:spPr bwMode="auto">
              <a:xfrm>
                <a:off x="1367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180"/>
              <p:cNvSpPr>
                <a:spLocks noChangeArrowheads="1"/>
              </p:cNvSpPr>
              <p:nvPr/>
            </p:nvSpPr>
            <p:spPr bwMode="auto">
              <a:xfrm>
                <a:off x="3035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181"/>
              <p:cNvSpPr>
                <a:spLocks noChangeArrowheads="1"/>
              </p:cNvSpPr>
              <p:nvPr/>
            </p:nvSpPr>
            <p:spPr bwMode="auto">
              <a:xfrm>
                <a:off x="3039" y="1842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182"/>
              <p:cNvSpPr>
                <a:spLocks noChangeArrowheads="1"/>
              </p:cNvSpPr>
              <p:nvPr/>
            </p:nvSpPr>
            <p:spPr bwMode="auto">
              <a:xfrm>
                <a:off x="4164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183"/>
              <p:cNvSpPr>
                <a:spLocks noChangeArrowheads="1"/>
              </p:cNvSpPr>
              <p:nvPr/>
            </p:nvSpPr>
            <p:spPr bwMode="auto">
              <a:xfrm>
                <a:off x="5383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184"/>
              <p:cNvSpPr>
                <a:spLocks noChangeArrowheads="1"/>
              </p:cNvSpPr>
              <p:nvPr/>
            </p:nvSpPr>
            <p:spPr bwMode="auto">
              <a:xfrm>
                <a:off x="200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185"/>
              <p:cNvSpPr>
                <a:spLocks noChangeArrowheads="1"/>
              </p:cNvSpPr>
              <p:nvPr/>
            </p:nvSpPr>
            <p:spPr bwMode="auto">
              <a:xfrm>
                <a:off x="680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186"/>
              <p:cNvSpPr>
                <a:spLocks noChangeArrowheads="1"/>
              </p:cNvSpPr>
              <p:nvPr/>
            </p:nvSpPr>
            <p:spPr bwMode="auto">
              <a:xfrm>
                <a:off x="1367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187"/>
              <p:cNvSpPr>
                <a:spLocks noChangeArrowheads="1"/>
              </p:cNvSpPr>
              <p:nvPr/>
            </p:nvSpPr>
            <p:spPr bwMode="auto">
              <a:xfrm>
                <a:off x="3035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188"/>
              <p:cNvSpPr>
                <a:spLocks noChangeArrowheads="1"/>
              </p:cNvSpPr>
              <p:nvPr/>
            </p:nvSpPr>
            <p:spPr bwMode="auto">
              <a:xfrm>
                <a:off x="4164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189"/>
              <p:cNvSpPr>
                <a:spLocks noChangeArrowheads="1"/>
              </p:cNvSpPr>
              <p:nvPr/>
            </p:nvSpPr>
            <p:spPr bwMode="auto">
              <a:xfrm>
                <a:off x="5383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190"/>
              <p:cNvSpPr>
                <a:spLocks noChangeArrowheads="1"/>
              </p:cNvSpPr>
              <p:nvPr/>
            </p:nvSpPr>
            <p:spPr bwMode="auto">
              <a:xfrm>
                <a:off x="680" y="2013"/>
                <a:ext cx="4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4" name="Rectangle 191"/>
              <p:cNvSpPr>
                <a:spLocks noChangeArrowheads="1"/>
              </p:cNvSpPr>
              <p:nvPr/>
            </p:nvSpPr>
            <p:spPr bwMode="auto">
              <a:xfrm>
                <a:off x="1053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5" name="Rectangle 192"/>
              <p:cNvSpPr>
                <a:spLocks noChangeArrowheads="1"/>
              </p:cNvSpPr>
              <p:nvPr/>
            </p:nvSpPr>
            <p:spPr bwMode="auto">
              <a:xfrm>
                <a:off x="1077" y="201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6" name="Rectangle 193"/>
              <p:cNvSpPr>
                <a:spLocks noChangeArrowheads="1"/>
              </p:cNvSpPr>
              <p:nvPr/>
            </p:nvSpPr>
            <p:spPr bwMode="auto">
              <a:xfrm>
                <a:off x="116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7" name="Rectangle 194"/>
              <p:cNvSpPr>
                <a:spLocks noChangeArrowheads="1"/>
              </p:cNvSpPr>
              <p:nvPr/>
            </p:nvSpPr>
            <p:spPr bwMode="auto">
              <a:xfrm>
                <a:off x="1186" y="2013"/>
                <a:ext cx="11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8" name="Rectangle 195"/>
              <p:cNvSpPr>
                <a:spLocks noChangeArrowheads="1"/>
              </p:cNvSpPr>
              <p:nvPr/>
            </p:nvSpPr>
            <p:spPr bwMode="auto">
              <a:xfrm>
                <a:off x="1206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9" name="Rectangle 196"/>
              <p:cNvSpPr>
                <a:spLocks noChangeArrowheads="1"/>
              </p:cNvSpPr>
              <p:nvPr/>
            </p:nvSpPr>
            <p:spPr bwMode="auto">
              <a:xfrm>
                <a:off x="123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0" name="Rectangle 197"/>
              <p:cNvSpPr>
                <a:spLocks noChangeArrowheads="1"/>
              </p:cNvSpPr>
              <p:nvPr/>
            </p:nvSpPr>
            <p:spPr bwMode="auto">
              <a:xfrm>
                <a:off x="1257" y="201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1" name="Rectangle 198"/>
              <p:cNvSpPr>
                <a:spLocks noChangeArrowheads="1"/>
              </p:cNvSpPr>
              <p:nvPr/>
            </p:nvSpPr>
            <p:spPr bwMode="auto">
              <a:xfrm>
                <a:off x="200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199"/>
              <p:cNvSpPr>
                <a:spLocks noChangeArrowheads="1"/>
              </p:cNvSpPr>
              <p:nvPr/>
            </p:nvSpPr>
            <p:spPr bwMode="auto">
              <a:xfrm>
                <a:off x="680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3" name="Rectangle 200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4" name="Rectangle 201"/>
              <p:cNvSpPr>
                <a:spLocks noChangeArrowheads="1"/>
              </p:cNvSpPr>
              <p:nvPr/>
            </p:nvSpPr>
            <p:spPr bwMode="auto">
              <a:xfrm>
                <a:off x="1367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5" name="Rectangle 202"/>
              <p:cNvSpPr>
                <a:spLocks noChangeArrowheads="1"/>
              </p:cNvSpPr>
              <p:nvPr/>
            </p:nvSpPr>
            <p:spPr bwMode="auto">
              <a:xfrm>
                <a:off x="3035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6" name="Rectangle 203"/>
              <p:cNvSpPr>
                <a:spLocks noChangeArrowheads="1"/>
              </p:cNvSpPr>
              <p:nvPr/>
            </p:nvSpPr>
            <p:spPr bwMode="auto">
              <a:xfrm>
                <a:off x="4164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7" name="Rectangle 204"/>
              <p:cNvSpPr>
                <a:spLocks noChangeArrowheads="1"/>
              </p:cNvSpPr>
              <p:nvPr/>
            </p:nvSpPr>
            <p:spPr bwMode="auto">
              <a:xfrm>
                <a:off x="5383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8" name="Rectangle 205"/>
              <p:cNvSpPr>
                <a:spLocks noChangeArrowheads="1"/>
              </p:cNvSpPr>
              <p:nvPr/>
            </p:nvSpPr>
            <p:spPr bwMode="auto">
              <a:xfrm>
                <a:off x="200" y="1997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680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1367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3035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4164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5383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240" y="2330"/>
              <a:ext cx="31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464" y="2330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488" y="2330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28" y="2330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683" y="2165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З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878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791" y="2165"/>
              <a:ext cx="27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1031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1" name="Rectangle 220"/>
            <p:cNvSpPr>
              <a:spLocks noChangeArrowheads="1"/>
            </p:cNvSpPr>
            <p:nvPr/>
          </p:nvSpPr>
          <p:spPr bwMode="auto">
            <a:xfrm>
              <a:off x="1055" y="2158"/>
              <a:ext cx="2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1140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1164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1185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1211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200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226"/>
            <p:cNvSpPr>
              <a:spLocks noChangeArrowheads="1"/>
            </p:cNvSpPr>
            <p:nvPr/>
          </p:nvSpPr>
          <p:spPr bwMode="auto">
            <a:xfrm>
              <a:off x="204" y="2145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680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228"/>
            <p:cNvSpPr>
              <a:spLocks noChangeArrowheads="1"/>
            </p:cNvSpPr>
            <p:nvPr/>
          </p:nvSpPr>
          <p:spPr bwMode="auto">
            <a:xfrm>
              <a:off x="683" y="2145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1367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035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4" name="Rectangle 231"/>
            <p:cNvSpPr>
              <a:spLocks noChangeArrowheads="1"/>
            </p:cNvSpPr>
            <p:nvPr/>
          </p:nvSpPr>
          <p:spPr bwMode="auto">
            <a:xfrm>
              <a:off x="4164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232"/>
            <p:cNvSpPr>
              <a:spLocks noChangeArrowheads="1"/>
            </p:cNvSpPr>
            <p:nvPr/>
          </p:nvSpPr>
          <p:spPr bwMode="auto">
            <a:xfrm>
              <a:off x="5383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7" name="Rectangle 233"/>
            <p:cNvSpPr>
              <a:spLocks noChangeArrowheads="1"/>
            </p:cNvSpPr>
            <p:nvPr/>
          </p:nvSpPr>
          <p:spPr bwMode="auto">
            <a:xfrm>
              <a:off x="200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8" name="Rectangle 234"/>
            <p:cNvSpPr>
              <a:spLocks noChangeArrowheads="1"/>
            </p:cNvSpPr>
            <p:nvPr/>
          </p:nvSpPr>
          <p:spPr bwMode="auto">
            <a:xfrm>
              <a:off x="680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235"/>
            <p:cNvSpPr>
              <a:spLocks noChangeArrowheads="1"/>
            </p:cNvSpPr>
            <p:nvPr/>
          </p:nvSpPr>
          <p:spPr bwMode="auto">
            <a:xfrm>
              <a:off x="1367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236"/>
            <p:cNvSpPr>
              <a:spLocks noChangeArrowheads="1"/>
            </p:cNvSpPr>
            <p:nvPr/>
          </p:nvSpPr>
          <p:spPr bwMode="auto">
            <a:xfrm>
              <a:off x="3035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1" name="Rectangle 237"/>
            <p:cNvSpPr>
              <a:spLocks noChangeArrowheads="1"/>
            </p:cNvSpPr>
            <p:nvPr/>
          </p:nvSpPr>
          <p:spPr bwMode="auto">
            <a:xfrm>
              <a:off x="4164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2" name="Rectangle 238"/>
            <p:cNvSpPr>
              <a:spLocks noChangeArrowheads="1"/>
            </p:cNvSpPr>
            <p:nvPr/>
          </p:nvSpPr>
          <p:spPr bwMode="auto">
            <a:xfrm>
              <a:off x="5383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Rectangle 239"/>
            <p:cNvSpPr>
              <a:spLocks noChangeArrowheads="1"/>
            </p:cNvSpPr>
            <p:nvPr/>
          </p:nvSpPr>
          <p:spPr bwMode="auto">
            <a:xfrm>
              <a:off x="683" y="2301"/>
              <a:ext cx="6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4" name="Rectangle 240"/>
            <p:cNvSpPr>
              <a:spLocks noChangeArrowheads="1"/>
            </p:cNvSpPr>
            <p:nvPr/>
          </p:nvSpPr>
          <p:spPr bwMode="auto">
            <a:xfrm>
              <a:off x="887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5" name="Rectangle 241"/>
            <p:cNvSpPr>
              <a:spLocks noChangeArrowheads="1"/>
            </p:cNvSpPr>
            <p:nvPr/>
          </p:nvSpPr>
          <p:spPr bwMode="auto">
            <a:xfrm>
              <a:off x="825" y="2301"/>
              <a:ext cx="2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6" name="Rectangle 242"/>
            <p:cNvSpPr>
              <a:spLocks noChangeArrowheads="1"/>
            </p:cNvSpPr>
            <p:nvPr/>
          </p:nvSpPr>
          <p:spPr bwMode="auto">
            <a:xfrm>
              <a:off x="1039" y="2301"/>
              <a:ext cx="21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243"/>
            <p:cNvSpPr>
              <a:spLocks noChangeArrowheads="1"/>
            </p:cNvSpPr>
            <p:nvPr/>
          </p:nvSpPr>
          <p:spPr bwMode="auto">
            <a:xfrm>
              <a:off x="1064" y="2301"/>
              <a:ext cx="11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244"/>
            <p:cNvSpPr>
              <a:spLocks noChangeArrowheads="1"/>
            </p:cNvSpPr>
            <p:nvPr/>
          </p:nvSpPr>
          <p:spPr bwMode="auto">
            <a:xfrm>
              <a:off x="1148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9" name="Rectangle 245"/>
            <p:cNvSpPr>
              <a:spLocks noChangeArrowheads="1"/>
            </p:cNvSpPr>
            <p:nvPr/>
          </p:nvSpPr>
          <p:spPr bwMode="auto">
            <a:xfrm>
              <a:off x="1173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0" name="Rectangle 246"/>
            <p:cNvSpPr>
              <a:spLocks noChangeArrowheads="1"/>
            </p:cNvSpPr>
            <p:nvPr/>
          </p:nvSpPr>
          <p:spPr bwMode="auto">
            <a:xfrm>
              <a:off x="1193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247"/>
            <p:cNvSpPr>
              <a:spLocks noChangeArrowheads="1"/>
            </p:cNvSpPr>
            <p:nvPr/>
          </p:nvSpPr>
          <p:spPr bwMode="auto">
            <a:xfrm>
              <a:off x="1218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248"/>
            <p:cNvSpPr>
              <a:spLocks noChangeArrowheads="1"/>
            </p:cNvSpPr>
            <p:nvPr/>
          </p:nvSpPr>
          <p:spPr bwMode="auto">
            <a:xfrm>
              <a:off x="3280" y="2301"/>
              <a:ext cx="87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Учебный элемент 6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3" name="Rectangle 249"/>
            <p:cNvSpPr>
              <a:spLocks noChangeArrowheads="1"/>
            </p:cNvSpPr>
            <p:nvPr/>
          </p:nvSpPr>
          <p:spPr bwMode="auto">
            <a:xfrm>
              <a:off x="3922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4" name="Rectangle 250"/>
            <p:cNvSpPr>
              <a:spLocks noChangeArrowheads="1"/>
            </p:cNvSpPr>
            <p:nvPr/>
          </p:nvSpPr>
          <p:spPr bwMode="auto">
            <a:xfrm>
              <a:off x="3601" y="2418"/>
              <a:ext cx="2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1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252"/>
            <p:cNvSpPr>
              <a:spLocks noChangeArrowheads="1"/>
            </p:cNvSpPr>
            <p:nvPr/>
          </p:nvSpPr>
          <p:spPr bwMode="auto">
            <a:xfrm>
              <a:off x="3750" y="2512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7" name="Rectangle 253"/>
            <p:cNvSpPr>
              <a:spLocks noChangeArrowheads="1"/>
            </p:cNvSpPr>
            <p:nvPr/>
          </p:nvSpPr>
          <p:spPr bwMode="auto">
            <a:xfrm>
              <a:off x="200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254"/>
            <p:cNvSpPr>
              <a:spLocks noChangeArrowheads="1"/>
            </p:cNvSpPr>
            <p:nvPr/>
          </p:nvSpPr>
          <p:spPr bwMode="auto">
            <a:xfrm>
              <a:off x="680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55"/>
            <p:cNvSpPr>
              <a:spLocks noChangeArrowheads="1"/>
            </p:cNvSpPr>
            <p:nvPr/>
          </p:nvSpPr>
          <p:spPr bwMode="auto">
            <a:xfrm>
              <a:off x="683" y="2297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0" name="Rectangle 256"/>
            <p:cNvSpPr>
              <a:spLocks noChangeArrowheads="1"/>
            </p:cNvSpPr>
            <p:nvPr/>
          </p:nvSpPr>
          <p:spPr bwMode="auto">
            <a:xfrm>
              <a:off x="1367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257"/>
            <p:cNvSpPr>
              <a:spLocks noChangeArrowheads="1"/>
            </p:cNvSpPr>
            <p:nvPr/>
          </p:nvSpPr>
          <p:spPr bwMode="auto">
            <a:xfrm>
              <a:off x="3035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258"/>
            <p:cNvSpPr>
              <a:spLocks noChangeArrowheads="1"/>
            </p:cNvSpPr>
            <p:nvPr/>
          </p:nvSpPr>
          <p:spPr bwMode="auto">
            <a:xfrm>
              <a:off x="3039" y="2297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3" name="Rectangle 259"/>
            <p:cNvSpPr>
              <a:spLocks noChangeArrowheads="1"/>
            </p:cNvSpPr>
            <p:nvPr/>
          </p:nvSpPr>
          <p:spPr bwMode="auto">
            <a:xfrm>
              <a:off x="4164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4" name="Rectangle 260"/>
            <p:cNvSpPr>
              <a:spLocks noChangeArrowheads="1"/>
            </p:cNvSpPr>
            <p:nvPr/>
          </p:nvSpPr>
          <p:spPr bwMode="auto">
            <a:xfrm>
              <a:off x="5383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261"/>
            <p:cNvSpPr>
              <a:spLocks noChangeArrowheads="1"/>
            </p:cNvSpPr>
            <p:nvPr/>
          </p:nvSpPr>
          <p:spPr bwMode="auto">
            <a:xfrm>
              <a:off x="200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262"/>
            <p:cNvSpPr>
              <a:spLocks noChangeArrowheads="1"/>
            </p:cNvSpPr>
            <p:nvPr/>
          </p:nvSpPr>
          <p:spPr bwMode="auto">
            <a:xfrm>
              <a:off x="680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7" name="Rectangle 263"/>
            <p:cNvSpPr>
              <a:spLocks noChangeArrowheads="1"/>
            </p:cNvSpPr>
            <p:nvPr/>
          </p:nvSpPr>
          <p:spPr bwMode="auto">
            <a:xfrm>
              <a:off x="1367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8" name="Rectangle 264"/>
            <p:cNvSpPr>
              <a:spLocks noChangeArrowheads="1"/>
            </p:cNvSpPr>
            <p:nvPr/>
          </p:nvSpPr>
          <p:spPr bwMode="auto">
            <a:xfrm>
              <a:off x="3035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265"/>
            <p:cNvSpPr>
              <a:spLocks noChangeArrowheads="1"/>
            </p:cNvSpPr>
            <p:nvPr/>
          </p:nvSpPr>
          <p:spPr bwMode="auto">
            <a:xfrm>
              <a:off x="4164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266"/>
            <p:cNvSpPr>
              <a:spLocks noChangeArrowheads="1"/>
            </p:cNvSpPr>
            <p:nvPr/>
          </p:nvSpPr>
          <p:spPr bwMode="auto">
            <a:xfrm>
              <a:off x="5383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1" name="Rectangle 267"/>
            <p:cNvSpPr>
              <a:spLocks noChangeArrowheads="1"/>
            </p:cNvSpPr>
            <p:nvPr/>
          </p:nvSpPr>
          <p:spPr bwMode="auto">
            <a:xfrm>
              <a:off x="683" y="2481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В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268"/>
            <p:cNvSpPr>
              <a:spLocks noChangeArrowheads="1"/>
            </p:cNvSpPr>
            <p:nvPr/>
          </p:nvSpPr>
          <p:spPr bwMode="auto">
            <a:xfrm>
              <a:off x="878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3" name="Rectangle 269"/>
            <p:cNvSpPr>
              <a:spLocks noChangeArrowheads="1"/>
            </p:cNvSpPr>
            <p:nvPr/>
          </p:nvSpPr>
          <p:spPr bwMode="auto">
            <a:xfrm>
              <a:off x="825" y="2481"/>
              <a:ext cx="24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4" name="Rectangle 270"/>
            <p:cNvSpPr>
              <a:spLocks noChangeArrowheads="1"/>
            </p:cNvSpPr>
            <p:nvPr/>
          </p:nvSpPr>
          <p:spPr bwMode="auto">
            <a:xfrm>
              <a:off x="1031" y="2484"/>
              <a:ext cx="33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271"/>
            <p:cNvSpPr>
              <a:spLocks noChangeArrowheads="1"/>
            </p:cNvSpPr>
            <p:nvPr/>
          </p:nvSpPr>
          <p:spPr bwMode="auto">
            <a:xfrm>
              <a:off x="1055" y="2481"/>
              <a:ext cx="34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272"/>
            <p:cNvSpPr>
              <a:spLocks noChangeArrowheads="1"/>
            </p:cNvSpPr>
            <p:nvPr/>
          </p:nvSpPr>
          <p:spPr bwMode="auto">
            <a:xfrm>
              <a:off x="1139" y="2481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–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7" name="Rectangle 273"/>
            <p:cNvSpPr>
              <a:spLocks noChangeArrowheads="1"/>
            </p:cNvSpPr>
            <p:nvPr/>
          </p:nvSpPr>
          <p:spPr bwMode="auto">
            <a:xfrm>
              <a:off x="1178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8" name="Rectangle 274"/>
            <p:cNvSpPr>
              <a:spLocks noChangeArrowheads="1"/>
            </p:cNvSpPr>
            <p:nvPr/>
          </p:nvSpPr>
          <p:spPr bwMode="auto">
            <a:xfrm>
              <a:off x="1198" y="248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275"/>
            <p:cNvSpPr>
              <a:spLocks noChangeArrowheads="1"/>
            </p:cNvSpPr>
            <p:nvPr/>
          </p:nvSpPr>
          <p:spPr bwMode="auto">
            <a:xfrm>
              <a:off x="1223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276"/>
            <p:cNvSpPr>
              <a:spLocks noChangeArrowheads="1"/>
            </p:cNvSpPr>
            <p:nvPr/>
          </p:nvSpPr>
          <p:spPr bwMode="auto">
            <a:xfrm>
              <a:off x="200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277"/>
            <p:cNvSpPr>
              <a:spLocks noChangeArrowheads="1"/>
            </p:cNvSpPr>
            <p:nvPr/>
          </p:nvSpPr>
          <p:spPr bwMode="auto">
            <a:xfrm>
              <a:off x="680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278"/>
            <p:cNvSpPr>
              <a:spLocks noChangeArrowheads="1"/>
            </p:cNvSpPr>
            <p:nvPr/>
          </p:nvSpPr>
          <p:spPr bwMode="auto">
            <a:xfrm>
              <a:off x="683" y="2449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279"/>
            <p:cNvSpPr>
              <a:spLocks noChangeArrowheads="1"/>
            </p:cNvSpPr>
            <p:nvPr/>
          </p:nvSpPr>
          <p:spPr bwMode="auto">
            <a:xfrm>
              <a:off x="1367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280"/>
            <p:cNvSpPr>
              <a:spLocks noChangeArrowheads="1"/>
            </p:cNvSpPr>
            <p:nvPr/>
          </p:nvSpPr>
          <p:spPr bwMode="auto">
            <a:xfrm>
              <a:off x="3035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281"/>
            <p:cNvSpPr>
              <a:spLocks noChangeArrowheads="1"/>
            </p:cNvSpPr>
            <p:nvPr/>
          </p:nvSpPr>
          <p:spPr bwMode="auto">
            <a:xfrm>
              <a:off x="4164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282"/>
            <p:cNvSpPr>
              <a:spLocks noChangeArrowheads="1"/>
            </p:cNvSpPr>
            <p:nvPr/>
          </p:nvSpPr>
          <p:spPr bwMode="auto">
            <a:xfrm>
              <a:off x="5383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283"/>
            <p:cNvSpPr>
              <a:spLocks noChangeArrowheads="1"/>
            </p:cNvSpPr>
            <p:nvPr/>
          </p:nvSpPr>
          <p:spPr bwMode="auto">
            <a:xfrm>
              <a:off x="200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284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285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286"/>
            <p:cNvSpPr>
              <a:spLocks noChangeArrowheads="1"/>
            </p:cNvSpPr>
            <p:nvPr/>
          </p:nvSpPr>
          <p:spPr bwMode="auto">
            <a:xfrm>
              <a:off x="204" y="2626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287"/>
            <p:cNvSpPr>
              <a:spLocks noChangeArrowheads="1"/>
            </p:cNvSpPr>
            <p:nvPr/>
          </p:nvSpPr>
          <p:spPr bwMode="auto">
            <a:xfrm>
              <a:off x="680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288"/>
            <p:cNvSpPr>
              <a:spLocks noChangeArrowheads="1"/>
            </p:cNvSpPr>
            <p:nvPr/>
          </p:nvSpPr>
          <p:spPr bwMode="auto">
            <a:xfrm>
              <a:off x="680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289"/>
            <p:cNvSpPr>
              <a:spLocks noChangeArrowheads="1"/>
            </p:cNvSpPr>
            <p:nvPr/>
          </p:nvSpPr>
          <p:spPr bwMode="auto">
            <a:xfrm>
              <a:off x="683" y="2626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290"/>
            <p:cNvSpPr>
              <a:spLocks noChangeArrowheads="1"/>
            </p:cNvSpPr>
            <p:nvPr/>
          </p:nvSpPr>
          <p:spPr bwMode="auto">
            <a:xfrm>
              <a:off x="1367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291"/>
            <p:cNvSpPr>
              <a:spLocks noChangeArrowheads="1"/>
            </p:cNvSpPr>
            <p:nvPr/>
          </p:nvSpPr>
          <p:spPr bwMode="auto">
            <a:xfrm>
              <a:off x="1367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292"/>
            <p:cNvSpPr>
              <a:spLocks noChangeArrowheads="1"/>
            </p:cNvSpPr>
            <p:nvPr/>
          </p:nvSpPr>
          <p:spPr bwMode="auto">
            <a:xfrm>
              <a:off x="1371" y="2626"/>
              <a:ext cx="166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293"/>
            <p:cNvSpPr>
              <a:spLocks noChangeArrowheads="1"/>
            </p:cNvSpPr>
            <p:nvPr/>
          </p:nvSpPr>
          <p:spPr bwMode="auto">
            <a:xfrm>
              <a:off x="3035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294"/>
            <p:cNvSpPr>
              <a:spLocks noChangeArrowheads="1"/>
            </p:cNvSpPr>
            <p:nvPr/>
          </p:nvSpPr>
          <p:spPr bwMode="auto">
            <a:xfrm>
              <a:off x="3035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295"/>
            <p:cNvSpPr>
              <a:spLocks noChangeArrowheads="1"/>
            </p:cNvSpPr>
            <p:nvPr/>
          </p:nvSpPr>
          <p:spPr bwMode="auto">
            <a:xfrm>
              <a:off x="3039" y="2626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296"/>
            <p:cNvSpPr>
              <a:spLocks noChangeArrowheads="1"/>
            </p:cNvSpPr>
            <p:nvPr/>
          </p:nvSpPr>
          <p:spPr bwMode="auto">
            <a:xfrm>
              <a:off x="4164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297"/>
            <p:cNvSpPr>
              <a:spLocks noChangeArrowheads="1"/>
            </p:cNvSpPr>
            <p:nvPr/>
          </p:nvSpPr>
          <p:spPr bwMode="auto">
            <a:xfrm>
              <a:off x="4164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298"/>
            <p:cNvSpPr>
              <a:spLocks noChangeArrowheads="1"/>
            </p:cNvSpPr>
            <p:nvPr/>
          </p:nvSpPr>
          <p:spPr bwMode="auto">
            <a:xfrm>
              <a:off x="4168" y="2626"/>
              <a:ext cx="121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299"/>
            <p:cNvSpPr>
              <a:spLocks noChangeArrowheads="1"/>
            </p:cNvSpPr>
            <p:nvPr/>
          </p:nvSpPr>
          <p:spPr bwMode="auto">
            <a:xfrm>
              <a:off x="5383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300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301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302"/>
            <p:cNvSpPr>
              <a:spLocks noChangeArrowheads="1"/>
            </p:cNvSpPr>
            <p:nvPr/>
          </p:nvSpPr>
          <p:spPr bwMode="auto">
            <a:xfrm>
              <a:off x="280" y="2629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7" name="Freeform 303"/>
            <p:cNvSpPr>
              <a:spLocks/>
            </p:cNvSpPr>
            <p:nvPr/>
          </p:nvSpPr>
          <p:spPr bwMode="auto">
            <a:xfrm>
              <a:off x="4203" y="984"/>
              <a:ext cx="98" cy="1314"/>
            </a:xfrm>
            <a:custGeom>
              <a:avLst/>
              <a:gdLst>
                <a:gd name="T0" fmla="*/ 0 w 467"/>
                <a:gd name="T1" fmla="*/ 0 h 4805"/>
                <a:gd name="T2" fmla="*/ 234 w 467"/>
                <a:gd name="T3" fmla="*/ 401 h 4805"/>
                <a:gd name="T4" fmla="*/ 234 w 467"/>
                <a:gd name="T5" fmla="*/ 2003 h 4805"/>
                <a:gd name="T6" fmla="*/ 467 w 467"/>
                <a:gd name="T7" fmla="*/ 2403 h 4805"/>
                <a:gd name="T8" fmla="*/ 234 w 467"/>
                <a:gd name="T9" fmla="*/ 2803 h 4805"/>
                <a:gd name="T10" fmla="*/ 234 w 467"/>
                <a:gd name="T11" fmla="*/ 4405 h 4805"/>
                <a:gd name="T12" fmla="*/ 0 w 467"/>
                <a:gd name="T13" fmla="*/ 4805 h 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7" h="4805">
                  <a:moveTo>
                    <a:pt x="0" y="0"/>
                  </a:moveTo>
                  <a:cubicBezTo>
                    <a:pt x="129" y="0"/>
                    <a:pt x="234" y="180"/>
                    <a:pt x="234" y="401"/>
                  </a:cubicBezTo>
                  <a:lnTo>
                    <a:pt x="234" y="2003"/>
                  </a:lnTo>
                  <a:cubicBezTo>
                    <a:pt x="234" y="2224"/>
                    <a:pt x="338" y="2403"/>
                    <a:pt x="467" y="2403"/>
                  </a:cubicBezTo>
                  <a:cubicBezTo>
                    <a:pt x="338" y="2403"/>
                    <a:pt x="234" y="2582"/>
                    <a:pt x="234" y="2803"/>
                  </a:cubicBezTo>
                  <a:lnTo>
                    <a:pt x="234" y="4405"/>
                  </a:lnTo>
                  <a:cubicBezTo>
                    <a:pt x="234" y="4626"/>
                    <a:pt x="129" y="4805"/>
                    <a:pt x="0" y="4805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304"/>
            <p:cNvSpPr>
              <a:spLocks noChangeArrowheads="1"/>
            </p:cNvSpPr>
            <p:nvPr/>
          </p:nvSpPr>
          <p:spPr bwMode="auto">
            <a:xfrm>
              <a:off x="4256" y="1054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9" name="Rectangle 305"/>
            <p:cNvSpPr>
              <a:spLocks noChangeArrowheads="1"/>
            </p:cNvSpPr>
            <p:nvPr/>
          </p:nvSpPr>
          <p:spPr bwMode="auto">
            <a:xfrm>
              <a:off x="4327" y="1388"/>
              <a:ext cx="1097" cy="9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306"/>
            <p:cNvSpPr>
              <a:spLocks noChangeArrowheads="1"/>
            </p:cNvSpPr>
            <p:nvPr/>
          </p:nvSpPr>
          <p:spPr bwMode="auto">
            <a:xfrm>
              <a:off x="4583" y="1459"/>
              <a:ext cx="258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307"/>
            <p:cNvSpPr>
              <a:spLocks noChangeArrowheads="1"/>
            </p:cNvSpPr>
            <p:nvPr/>
          </p:nvSpPr>
          <p:spPr bwMode="auto">
            <a:xfrm>
              <a:off x="4583" y="1459"/>
              <a:ext cx="34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Модуль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2" name="Rectangle 308"/>
            <p:cNvSpPr>
              <a:spLocks noChangeArrowheads="1"/>
            </p:cNvSpPr>
            <p:nvPr/>
          </p:nvSpPr>
          <p:spPr bwMode="auto">
            <a:xfrm>
              <a:off x="4841" y="1459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3" name="Rectangle 309"/>
            <p:cNvSpPr>
              <a:spLocks noChangeArrowheads="1"/>
            </p:cNvSpPr>
            <p:nvPr/>
          </p:nvSpPr>
          <p:spPr bwMode="auto">
            <a:xfrm>
              <a:off x="4377" y="1683"/>
              <a:ext cx="616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310"/>
            <p:cNvSpPr>
              <a:spLocks noChangeArrowheads="1"/>
            </p:cNvSpPr>
            <p:nvPr/>
          </p:nvSpPr>
          <p:spPr bwMode="auto">
            <a:xfrm>
              <a:off x="4377" y="1683"/>
              <a:ext cx="2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(ОПК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5" name="Rectangle 311"/>
            <p:cNvSpPr>
              <a:spLocks noChangeArrowheads="1"/>
            </p:cNvSpPr>
            <p:nvPr/>
          </p:nvSpPr>
          <p:spPr bwMode="auto">
            <a:xfrm>
              <a:off x="4566" y="1683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6" name="Rectangle 312"/>
            <p:cNvSpPr>
              <a:spLocks noChangeArrowheads="1"/>
            </p:cNvSpPr>
            <p:nvPr/>
          </p:nvSpPr>
          <p:spPr bwMode="auto">
            <a:xfrm>
              <a:off x="4591" y="1683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7" name="Rectangle 313"/>
            <p:cNvSpPr>
              <a:spLocks noChangeArrowheads="1"/>
            </p:cNvSpPr>
            <p:nvPr/>
          </p:nvSpPr>
          <p:spPr bwMode="auto">
            <a:xfrm>
              <a:off x="4650" y="1683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8" name="Rectangle 314"/>
            <p:cNvSpPr>
              <a:spLocks noChangeArrowheads="1"/>
            </p:cNvSpPr>
            <p:nvPr/>
          </p:nvSpPr>
          <p:spPr bwMode="auto">
            <a:xfrm>
              <a:off x="4674" y="1683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9" name="Rectangle 315"/>
            <p:cNvSpPr>
              <a:spLocks noChangeArrowheads="1"/>
            </p:cNvSpPr>
            <p:nvPr/>
          </p:nvSpPr>
          <p:spPr bwMode="auto">
            <a:xfrm>
              <a:off x="4693" y="1683"/>
              <a:ext cx="4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целиком,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0" name="Rectangle 316"/>
            <p:cNvSpPr>
              <a:spLocks noChangeArrowheads="1"/>
            </p:cNvSpPr>
            <p:nvPr/>
          </p:nvSpPr>
          <p:spPr bwMode="auto">
            <a:xfrm>
              <a:off x="4994" y="1683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1" name="Rectangle 317"/>
            <p:cNvSpPr>
              <a:spLocks noChangeArrowheads="1"/>
            </p:cNvSpPr>
            <p:nvPr/>
          </p:nvSpPr>
          <p:spPr bwMode="auto">
            <a:xfrm>
              <a:off x="4377" y="1815"/>
              <a:ext cx="554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318"/>
            <p:cNvSpPr>
              <a:spLocks noChangeArrowheads="1"/>
            </p:cNvSpPr>
            <p:nvPr/>
          </p:nvSpPr>
          <p:spPr bwMode="auto">
            <a:xfrm>
              <a:off x="4377" y="1815"/>
              <a:ext cx="14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У</a:t>
              </a: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3" name="Rectangle 319"/>
            <p:cNvSpPr>
              <a:spLocks noChangeArrowheads="1"/>
            </p:cNvSpPr>
            <p:nvPr/>
          </p:nvSpPr>
          <p:spPr bwMode="auto">
            <a:xfrm>
              <a:off x="4485" y="181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4" name="Rectangle 320"/>
            <p:cNvSpPr>
              <a:spLocks noChangeArrowheads="1"/>
            </p:cNvSpPr>
            <p:nvPr/>
          </p:nvSpPr>
          <p:spPr bwMode="auto">
            <a:xfrm>
              <a:off x="4509" y="1815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5" name="Rectangle 321"/>
            <p:cNvSpPr>
              <a:spLocks noChangeArrowheads="1"/>
            </p:cNvSpPr>
            <p:nvPr/>
          </p:nvSpPr>
          <p:spPr bwMode="auto">
            <a:xfrm>
              <a:off x="4568" y="181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6" name="Rectangle 322"/>
            <p:cNvSpPr>
              <a:spLocks noChangeArrowheads="1"/>
            </p:cNvSpPr>
            <p:nvPr/>
          </p:nvSpPr>
          <p:spPr bwMode="auto">
            <a:xfrm>
              <a:off x="4592" y="181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7" name="Rectangle 323"/>
            <p:cNvSpPr>
              <a:spLocks noChangeArrowheads="1"/>
            </p:cNvSpPr>
            <p:nvPr/>
          </p:nvSpPr>
          <p:spPr bwMode="auto">
            <a:xfrm>
              <a:off x="4612" y="1815"/>
              <a:ext cx="43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владение,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8" name="Rectangle 324"/>
            <p:cNvSpPr>
              <a:spLocks noChangeArrowheads="1"/>
            </p:cNvSpPr>
            <p:nvPr/>
          </p:nvSpPr>
          <p:spPr bwMode="auto">
            <a:xfrm>
              <a:off x="4931" y="181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9" name="Rectangle 325"/>
            <p:cNvSpPr>
              <a:spLocks noChangeArrowheads="1"/>
            </p:cNvSpPr>
            <p:nvPr/>
          </p:nvSpPr>
          <p:spPr bwMode="auto">
            <a:xfrm>
              <a:off x="4377" y="1947"/>
              <a:ext cx="483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326"/>
            <p:cNvSpPr>
              <a:spLocks noChangeArrowheads="1"/>
            </p:cNvSpPr>
            <p:nvPr/>
          </p:nvSpPr>
          <p:spPr bwMode="auto">
            <a:xfrm>
              <a:off x="4377" y="1948"/>
              <a:ext cx="14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1" name="Rectangle 327"/>
            <p:cNvSpPr>
              <a:spLocks noChangeArrowheads="1"/>
            </p:cNvSpPr>
            <p:nvPr/>
          </p:nvSpPr>
          <p:spPr bwMode="auto">
            <a:xfrm>
              <a:off x="4485" y="1948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2" name="Rectangle 328"/>
            <p:cNvSpPr>
              <a:spLocks noChangeArrowheads="1"/>
            </p:cNvSpPr>
            <p:nvPr/>
          </p:nvSpPr>
          <p:spPr bwMode="auto">
            <a:xfrm>
              <a:off x="4509" y="1948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3" name="Rectangle 329"/>
            <p:cNvSpPr>
              <a:spLocks noChangeArrowheads="1"/>
            </p:cNvSpPr>
            <p:nvPr/>
          </p:nvSpPr>
          <p:spPr bwMode="auto">
            <a:xfrm>
              <a:off x="4568" y="1948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4" name="Rectangle 330"/>
            <p:cNvSpPr>
              <a:spLocks noChangeArrowheads="1"/>
            </p:cNvSpPr>
            <p:nvPr/>
          </p:nvSpPr>
          <p:spPr bwMode="auto">
            <a:xfrm>
              <a:off x="4592" y="1948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5" name="Rectangle 331"/>
            <p:cNvSpPr>
              <a:spLocks noChangeArrowheads="1"/>
            </p:cNvSpPr>
            <p:nvPr/>
          </p:nvSpPr>
          <p:spPr bwMode="auto">
            <a:xfrm>
              <a:off x="4612" y="1948"/>
              <a:ext cx="33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знание)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6" name="Rectangle 332"/>
            <p:cNvSpPr>
              <a:spLocks noChangeArrowheads="1"/>
            </p:cNvSpPr>
            <p:nvPr/>
          </p:nvSpPr>
          <p:spPr bwMode="auto">
            <a:xfrm>
              <a:off x="4861" y="1948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7" name="Rectangle 333"/>
            <p:cNvSpPr>
              <a:spLocks noChangeArrowheads="1"/>
            </p:cNvSpPr>
            <p:nvPr/>
          </p:nvSpPr>
          <p:spPr bwMode="auto">
            <a:xfrm>
              <a:off x="4377" y="2171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8" name="Freeform 334"/>
            <p:cNvSpPr>
              <a:spLocks noEditPoints="1"/>
            </p:cNvSpPr>
            <p:nvPr/>
          </p:nvSpPr>
          <p:spPr bwMode="auto">
            <a:xfrm>
              <a:off x="1361" y="879"/>
              <a:ext cx="1693" cy="193"/>
            </a:xfrm>
            <a:custGeom>
              <a:avLst/>
              <a:gdLst>
                <a:gd name="T0" fmla="*/ 0 w 1693"/>
                <a:gd name="T1" fmla="*/ 193 h 193"/>
                <a:gd name="T2" fmla="*/ 1659 w 1693"/>
                <a:gd name="T3" fmla="*/ 31 h 193"/>
                <a:gd name="T4" fmla="*/ 1658 w 1693"/>
                <a:gd name="T5" fmla="*/ 22 h 193"/>
                <a:gd name="T6" fmla="*/ 0 w 1693"/>
                <a:gd name="T7" fmla="*/ 184 h 193"/>
                <a:gd name="T8" fmla="*/ 0 w 1693"/>
                <a:gd name="T9" fmla="*/ 193 h 193"/>
                <a:gd name="T10" fmla="*/ 1653 w 1693"/>
                <a:gd name="T11" fmla="*/ 54 h 193"/>
                <a:gd name="T12" fmla="*/ 1693 w 1693"/>
                <a:gd name="T13" fmla="*/ 23 h 193"/>
                <a:gd name="T14" fmla="*/ 1650 w 1693"/>
                <a:gd name="T15" fmla="*/ 0 h 193"/>
                <a:gd name="T16" fmla="*/ 1653 w 1693"/>
                <a:gd name="T17" fmla="*/ 5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3" h="193">
                  <a:moveTo>
                    <a:pt x="0" y="193"/>
                  </a:moveTo>
                  <a:lnTo>
                    <a:pt x="1659" y="31"/>
                  </a:lnTo>
                  <a:lnTo>
                    <a:pt x="1658" y="22"/>
                  </a:lnTo>
                  <a:lnTo>
                    <a:pt x="0" y="184"/>
                  </a:lnTo>
                  <a:lnTo>
                    <a:pt x="0" y="193"/>
                  </a:lnTo>
                  <a:close/>
                  <a:moveTo>
                    <a:pt x="1653" y="54"/>
                  </a:moveTo>
                  <a:lnTo>
                    <a:pt x="1693" y="23"/>
                  </a:lnTo>
                  <a:lnTo>
                    <a:pt x="1650" y="0"/>
                  </a:lnTo>
                  <a:lnTo>
                    <a:pt x="165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Freeform 335"/>
            <p:cNvSpPr>
              <a:spLocks noEditPoints="1"/>
            </p:cNvSpPr>
            <p:nvPr/>
          </p:nvSpPr>
          <p:spPr bwMode="auto">
            <a:xfrm>
              <a:off x="1361" y="839"/>
              <a:ext cx="1679" cy="58"/>
            </a:xfrm>
            <a:custGeom>
              <a:avLst/>
              <a:gdLst>
                <a:gd name="T0" fmla="*/ 0 w 1679"/>
                <a:gd name="T1" fmla="*/ 0 h 58"/>
                <a:gd name="T2" fmla="*/ 1644 w 1679"/>
                <a:gd name="T3" fmla="*/ 26 h 58"/>
                <a:gd name="T4" fmla="*/ 1644 w 1679"/>
                <a:gd name="T5" fmla="*/ 36 h 58"/>
                <a:gd name="T6" fmla="*/ 0 w 1679"/>
                <a:gd name="T7" fmla="*/ 9 h 58"/>
                <a:gd name="T8" fmla="*/ 0 w 1679"/>
                <a:gd name="T9" fmla="*/ 0 h 58"/>
                <a:gd name="T10" fmla="*/ 1637 w 1679"/>
                <a:gd name="T11" fmla="*/ 4 h 58"/>
                <a:gd name="T12" fmla="*/ 1679 w 1679"/>
                <a:gd name="T13" fmla="*/ 32 h 58"/>
                <a:gd name="T14" fmla="*/ 1636 w 1679"/>
                <a:gd name="T15" fmla="*/ 58 h 58"/>
                <a:gd name="T16" fmla="*/ 1637 w 1679"/>
                <a:gd name="T1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58">
                  <a:moveTo>
                    <a:pt x="0" y="0"/>
                  </a:moveTo>
                  <a:lnTo>
                    <a:pt x="1644" y="26"/>
                  </a:lnTo>
                  <a:lnTo>
                    <a:pt x="1644" y="36"/>
                  </a:lnTo>
                  <a:lnTo>
                    <a:pt x="0" y="9"/>
                  </a:lnTo>
                  <a:lnTo>
                    <a:pt x="0" y="0"/>
                  </a:lnTo>
                  <a:close/>
                  <a:moveTo>
                    <a:pt x="1637" y="4"/>
                  </a:moveTo>
                  <a:lnTo>
                    <a:pt x="1679" y="32"/>
                  </a:lnTo>
                  <a:lnTo>
                    <a:pt x="1636" y="58"/>
                  </a:lnTo>
                  <a:lnTo>
                    <a:pt x="1637" y="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Freeform 336"/>
            <p:cNvSpPr>
              <a:spLocks noEditPoints="1"/>
            </p:cNvSpPr>
            <p:nvPr/>
          </p:nvSpPr>
          <p:spPr bwMode="auto">
            <a:xfrm>
              <a:off x="1377" y="1288"/>
              <a:ext cx="1679" cy="772"/>
            </a:xfrm>
            <a:custGeom>
              <a:avLst/>
              <a:gdLst>
                <a:gd name="T0" fmla="*/ 2 w 1679"/>
                <a:gd name="T1" fmla="*/ 0 h 772"/>
                <a:gd name="T2" fmla="*/ 1647 w 1679"/>
                <a:gd name="T3" fmla="*/ 744 h 772"/>
                <a:gd name="T4" fmla="*/ 1645 w 1679"/>
                <a:gd name="T5" fmla="*/ 753 h 772"/>
                <a:gd name="T6" fmla="*/ 0 w 1679"/>
                <a:gd name="T7" fmla="*/ 8 h 772"/>
                <a:gd name="T8" fmla="*/ 2 w 1679"/>
                <a:gd name="T9" fmla="*/ 0 h 772"/>
                <a:gd name="T10" fmla="*/ 1646 w 1679"/>
                <a:gd name="T11" fmla="*/ 720 h 772"/>
                <a:gd name="T12" fmla="*/ 1679 w 1679"/>
                <a:gd name="T13" fmla="*/ 764 h 772"/>
                <a:gd name="T14" fmla="*/ 1633 w 1679"/>
                <a:gd name="T15" fmla="*/ 772 h 772"/>
                <a:gd name="T16" fmla="*/ 1646 w 1679"/>
                <a:gd name="T17" fmla="*/ 72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772">
                  <a:moveTo>
                    <a:pt x="2" y="0"/>
                  </a:moveTo>
                  <a:lnTo>
                    <a:pt x="1647" y="744"/>
                  </a:lnTo>
                  <a:lnTo>
                    <a:pt x="1645" y="753"/>
                  </a:lnTo>
                  <a:lnTo>
                    <a:pt x="0" y="8"/>
                  </a:lnTo>
                  <a:lnTo>
                    <a:pt x="2" y="0"/>
                  </a:lnTo>
                  <a:close/>
                  <a:moveTo>
                    <a:pt x="1646" y="720"/>
                  </a:moveTo>
                  <a:lnTo>
                    <a:pt x="1679" y="764"/>
                  </a:lnTo>
                  <a:lnTo>
                    <a:pt x="1633" y="772"/>
                  </a:lnTo>
                  <a:lnTo>
                    <a:pt x="1646" y="7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Freeform 337"/>
            <p:cNvSpPr>
              <a:spLocks noEditPoints="1"/>
            </p:cNvSpPr>
            <p:nvPr/>
          </p:nvSpPr>
          <p:spPr bwMode="auto">
            <a:xfrm>
              <a:off x="1387" y="1084"/>
              <a:ext cx="1652" cy="315"/>
            </a:xfrm>
            <a:custGeom>
              <a:avLst/>
              <a:gdLst>
                <a:gd name="T0" fmla="*/ 1 w 1652"/>
                <a:gd name="T1" fmla="*/ 315 h 315"/>
                <a:gd name="T2" fmla="*/ 1618 w 1652"/>
                <a:gd name="T3" fmla="*/ 31 h 315"/>
                <a:gd name="T4" fmla="*/ 1617 w 1652"/>
                <a:gd name="T5" fmla="*/ 22 h 315"/>
                <a:gd name="T6" fmla="*/ 0 w 1652"/>
                <a:gd name="T7" fmla="*/ 306 h 315"/>
                <a:gd name="T8" fmla="*/ 1 w 1652"/>
                <a:gd name="T9" fmla="*/ 315 h 315"/>
                <a:gd name="T10" fmla="*/ 1613 w 1652"/>
                <a:gd name="T11" fmla="*/ 54 h 315"/>
                <a:gd name="T12" fmla="*/ 1652 w 1652"/>
                <a:gd name="T13" fmla="*/ 20 h 315"/>
                <a:gd name="T14" fmla="*/ 1607 w 1652"/>
                <a:gd name="T15" fmla="*/ 0 h 315"/>
                <a:gd name="T16" fmla="*/ 1613 w 1652"/>
                <a:gd name="T17" fmla="*/ 5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315">
                  <a:moveTo>
                    <a:pt x="1" y="315"/>
                  </a:moveTo>
                  <a:lnTo>
                    <a:pt x="1618" y="31"/>
                  </a:lnTo>
                  <a:lnTo>
                    <a:pt x="1617" y="22"/>
                  </a:lnTo>
                  <a:lnTo>
                    <a:pt x="0" y="306"/>
                  </a:lnTo>
                  <a:lnTo>
                    <a:pt x="1" y="315"/>
                  </a:lnTo>
                  <a:close/>
                  <a:moveTo>
                    <a:pt x="1613" y="54"/>
                  </a:moveTo>
                  <a:lnTo>
                    <a:pt x="1652" y="20"/>
                  </a:lnTo>
                  <a:lnTo>
                    <a:pt x="1607" y="0"/>
                  </a:lnTo>
                  <a:lnTo>
                    <a:pt x="161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Freeform 338"/>
            <p:cNvSpPr>
              <a:spLocks noEditPoints="1"/>
            </p:cNvSpPr>
            <p:nvPr/>
          </p:nvSpPr>
          <p:spPr bwMode="auto">
            <a:xfrm>
              <a:off x="1396" y="1133"/>
              <a:ext cx="1622" cy="430"/>
            </a:xfrm>
            <a:custGeom>
              <a:avLst/>
              <a:gdLst>
                <a:gd name="T0" fmla="*/ 1 w 1622"/>
                <a:gd name="T1" fmla="*/ 430 h 430"/>
                <a:gd name="T2" fmla="*/ 1588 w 1622"/>
                <a:gd name="T3" fmla="*/ 30 h 430"/>
                <a:gd name="T4" fmla="*/ 1587 w 1622"/>
                <a:gd name="T5" fmla="*/ 21 h 430"/>
                <a:gd name="T6" fmla="*/ 0 w 1622"/>
                <a:gd name="T7" fmla="*/ 421 h 430"/>
                <a:gd name="T8" fmla="*/ 1 w 1622"/>
                <a:gd name="T9" fmla="*/ 430 h 430"/>
                <a:gd name="T10" fmla="*/ 1584 w 1622"/>
                <a:gd name="T11" fmla="*/ 54 h 430"/>
                <a:gd name="T12" fmla="*/ 1622 w 1622"/>
                <a:gd name="T13" fmla="*/ 16 h 430"/>
                <a:gd name="T14" fmla="*/ 1576 w 1622"/>
                <a:gd name="T15" fmla="*/ 0 h 430"/>
                <a:gd name="T16" fmla="*/ 1584 w 1622"/>
                <a:gd name="T17" fmla="*/ 5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2" h="430">
                  <a:moveTo>
                    <a:pt x="1" y="430"/>
                  </a:moveTo>
                  <a:lnTo>
                    <a:pt x="1588" y="30"/>
                  </a:lnTo>
                  <a:lnTo>
                    <a:pt x="1587" y="21"/>
                  </a:lnTo>
                  <a:lnTo>
                    <a:pt x="0" y="421"/>
                  </a:lnTo>
                  <a:lnTo>
                    <a:pt x="1" y="430"/>
                  </a:lnTo>
                  <a:close/>
                  <a:moveTo>
                    <a:pt x="1584" y="54"/>
                  </a:moveTo>
                  <a:lnTo>
                    <a:pt x="1622" y="16"/>
                  </a:lnTo>
                  <a:lnTo>
                    <a:pt x="1576" y="0"/>
                  </a:lnTo>
                  <a:lnTo>
                    <a:pt x="1584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3" name="Freeform 339"/>
            <p:cNvSpPr>
              <a:spLocks noEditPoints="1"/>
            </p:cNvSpPr>
            <p:nvPr/>
          </p:nvSpPr>
          <p:spPr bwMode="auto">
            <a:xfrm>
              <a:off x="1319" y="1297"/>
              <a:ext cx="1755" cy="513"/>
            </a:xfrm>
            <a:custGeom>
              <a:avLst/>
              <a:gdLst>
                <a:gd name="T0" fmla="*/ 1 w 1755"/>
                <a:gd name="T1" fmla="*/ 513 h 513"/>
                <a:gd name="T2" fmla="*/ 1722 w 1755"/>
                <a:gd name="T3" fmla="*/ 29 h 513"/>
                <a:gd name="T4" fmla="*/ 1720 w 1755"/>
                <a:gd name="T5" fmla="*/ 20 h 513"/>
                <a:gd name="T6" fmla="*/ 0 w 1755"/>
                <a:gd name="T7" fmla="*/ 504 h 513"/>
                <a:gd name="T8" fmla="*/ 1 w 1755"/>
                <a:gd name="T9" fmla="*/ 513 h 513"/>
                <a:gd name="T10" fmla="*/ 1718 w 1755"/>
                <a:gd name="T11" fmla="*/ 53 h 513"/>
                <a:gd name="T12" fmla="*/ 1755 w 1755"/>
                <a:gd name="T13" fmla="*/ 15 h 513"/>
                <a:gd name="T14" fmla="*/ 1710 w 1755"/>
                <a:gd name="T15" fmla="*/ 0 h 513"/>
                <a:gd name="T16" fmla="*/ 1718 w 1755"/>
                <a:gd name="T17" fmla="*/ 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5" h="513">
                  <a:moveTo>
                    <a:pt x="1" y="513"/>
                  </a:moveTo>
                  <a:lnTo>
                    <a:pt x="1722" y="29"/>
                  </a:lnTo>
                  <a:lnTo>
                    <a:pt x="1720" y="20"/>
                  </a:lnTo>
                  <a:lnTo>
                    <a:pt x="0" y="504"/>
                  </a:lnTo>
                  <a:lnTo>
                    <a:pt x="1" y="513"/>
                  </a:lnTo>
                  <a:close/>
                  <a:moveTo>
                    <a:pt x="1718" y="53"/>
                  </a:moveTo>
                  <a:lnTo>
                    <a:pt x="1755" y="15"/>
                  </a:lnTo>
                  <a:lnTo>
                    <a:pt x="1710" y="0"/>
                  </a:lnTo>
                  <a:lnTo>
                    <a:pt x="1718" y="5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4" name="Freeform 340"/>
            <p:cNvSpPr>
              <a:spLocks noEditPoints="1"/>
            </p:cNvSpPr>
            <p:nvPr/>
          </p:nvSpPr>
          <p:spPr bwMode="auto">
            <a:xfrm>
              <a:off x="1398" y="2047"/>
              <a:ext cx="1618" cy="111"/>
            </a:xfrm>
            <a:custGeom>
              <a:avLst/>
              <a:gdLst>
                <a:gd name="T0" fmla="*/ 1 w 1618"/>
                <a:gd name="T1" fmla="*/ 0 h 111"/>
                <a:gd name="T2" fmla="*/ 1583 w 1618"/>
                <a:gd name="T3" fmla="*/ 79 h 111"/>
                <a:gd name="T4" fmla="*/ 1583 w 1618"/>
                <a:gd name="T5" fmla="*/ 88 h 111"/>
                <a:gd name="T6" fmla="*/ 0 w 1618"/>
                <a:gd name="T7" fmla="*/ 9 h 111"/>
                <a:gd name="T8" fmla="*/ 1 w 1618"/>
                <a:gd name="T9" fmla="*/ 0 h 111"/>
                <a:gd name="T10" fmla="*/ 1577 w 1618"/>
                <a:gd name="T11" fmla="*/ 56 h 111"/>
                <a:gd name="T12" fmla="*/ 1618 w 1618"/>
                <a:gd name="T13" fmla="*/ 85 h 111"/>
                <a:gd name="T14" fmla="*/ 1575 w 1618"/>
                <a:gd name="T15" fmla="*/ 111 h 111"/>
                <a:gd name="T16" fmla="*/ 1577 w 1618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8" h="111">
                  <a:moveTo>
                    <a:pt x="1" y="0"/>
                  </a:moveTo>
                  <a:lnTo>
                    <a:pt x="1583" y="79"/>
                  </a:lnTo>
                  <a:lnTo>
                    <a:pt x="1583" y="88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577" y="56"/>
                  </a:moveTo>
                  <a:lnTo>
                    <a:pt x="1618" y="85"/>
                  </a:lnTo>
                  <a:lnTo>
                    <a:pt x="1575" y="111"/>
                  </a:lnTo>
                  <a:lnTo>
                    <a:pt x="1577" y="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5" name="Freeform 341"/>
            <p:cNvSpPr>
              <a:spLocks noEditPoints="1"/>
            </p:cNvSpPr>
            <p:nvPr/>
          </p:nvSpPr>
          <p:spPr bwMode="auto">
            <a:xfrm>
              <a:off x="1395" y="1388"/>
              <a:ext cx="1621" cy="831"/>
            </a:xfrm>
            <a:custGeom>
              <a:avLst/>
              <a:gdLst>
                <a:gd name="T0" fmla="*/ 3 w 1621"/>
                <a:gd name="T1" fmla="*/ 831 h 831"/>
                <a:gd name="T2" fmla="*/ 1590 w 1621"/>
                <a:gd name="T3" fmla="*/ 27 h 831"/>
                <a:gd name="T4" fmla="*/ 1587 w 1621"/>
                <a:gd name="T5" fmla="*/ 18 h 831"/>
                <a:gd name="T6" fmla="*/ 0 w 1621"/>
                <a:gd name="T7" fmla="*/ 822 h 831"/>
                <a:gd name="T8" fmla="*/ 3 w 1621"/>
                <a:gd name="T9" fmla="*/ 831 h 831"/>
                <a:gd name="T10" fmla="*/ 1589 w 1621"/>
                <a:gd name="T11" fmla="*/ 51 h 831"/>
                <a:gd name="T12" fmla="*/ 1621 w 1621"/>
                <a:gd name="T13" fmla="*/ 6 h 831"/>
                <a:gd name="T14" fmla="*/ 1574 w 1621"/>
                <a:gd name="T15" fmla="*/ 0 h 831"/>
                <a:gd name="T16" fmla="*/ 1589 w 1621"/>
                <a:gd name="T17" fmla="*/ 5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1" h="831">
                  <a:moveTo>
                    <a:pt x="3" y="831"/>
                  </a:moveTo>
                  <a:lnTo>
                    <a:pt x="1590" y="27"/>
                  </a:lnTo>
                  <a:lnTo>
                    <a:pt x="1587" y="18"/>
                  </a:lnTo>
                  <a:lnTo>
                    <a:pt x="0" y="822"/>
                  </a:lnTo>
                  <a:lnTo>
                    <a:pt x="3" y="831"/>
                  </a:lnTo>
                  <a:close/>
                  <a:moveTo>
                    <a:pt x="1589" y="51"/>
                  </a:moveTo>
                  <a:lnTo>
                    <a:pt x="1621" y="6"/>
                  </a:lnTo>
                  <a:lnTo>
                    <a:pt x="1574" y="0"/>
                  </a:lnTo>
                  <a:lnTo>
                    <a:pt x="1589" y="5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6" name="Freeform 342"/>
            <p:cNvSpPr>
              <a:spLocks noEditPoints="1"/>
            </p:cNvSpPr>
            <p:nvPr/>
          </p:nvSpPr>
          <p:spPr bwMode="auto">
            <a:xfrm>
              <a:off x="1399" y="2501"/>
              <a:ext cx="1664" cy="55"/>
            </a:xfrm>
            <a:custGeom>
              <a:avLst/>
              <a:gdLst>
                <a:gd name="T0" fmla="*/ 0 w 1664"/>
                <a:gd name="T1" fmla="*/ 53 h 55"/>
                <a:gd name="T2" fmla="*/ 1629 w 1664"/>
                <a:gd name="T3" fmla="*/ 32 h 55"/>
                <a:gd name="T4" fmla="*/ 1629 w 1664"/>
                <a:gd name="T5" fmla="*/ 23 h 55"/>
                <a:gd name="T6" fmla="*/ 0 w 1664"/>
                <a:gd name="T7" fmla="*/ 44 h 55"/>
                <a:gd name="T8" fmla="*/ 0 w 1664"/>
                <a:gd name="T9" fmla="*/ 53 h 55"/>
                <a:gd name="T10" fmla="*/ 1622 w 1664"/>
                <a:gd name="T11" fmla="*/ 55 h 55"/>
                <a:gd name="T12" fmla="*/ 1664 w 1664"/>
                <a:gd name="T13" fmla="*/ 27 h 55"/>
                <a:gd name="T14" fmla="*/ 1621 w 1664"/>
                <a:gd name="T15" fmla="*/ 0 h 55"/>
                <a:gd name="T16" fmla="*/ 1622 w 16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4" h="55">
                  <a:moveTo>
                    <a:pt x="0" y="53"/>
                  </a:moveTo>
                  <a:lnTo>
                    <a:pt x="1629" y="32"/>
                  </a:lnTo>
                  <a:lnTo>
                    <a:pt x="1629" y="23"/>
                  </a:lnTo>
                  <a:lnTo>
                    <a:pt x="0" y="44"/>
                  </a:lnTo>
                  <a:lnTo>
                    <a:pt x="0" y="53"/>
                  </a:lnTo>
                  <a:close/>
                  <a:moveTo>
                    <a:pt x="1622" y="55"/>
                  </a:moveTo>
                  <a:lnTo>
                    <a:pt x="1664" y="27"/>
                  </a:lnTo>
                  <a:lnTo>
                    <a:pt x="1621" y="0"/>
                  </a:lnTo>
                  <a:lnTo>
                    <a:pt x="1622" y="5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7" name="Freeform 343"/>
            <p:cNvSpPr>
              <a:spLocks noEditPoints="1"/>
            </p:cNvSpPr>
            <p:nvPr/>
          </p:nvSpPr>
          <p:spPr bwMode="auto">
            <a:xfrm>
              <a:off x="1368" y="2366"/>
              <a:ext cx="1672" cy="96"/>
            </a:xfrm>
            <a:custGeom>
              <a:avLst/>
              <a:gdLst>
                <a:gd name="T0" fmla="*/ 1 w 1672"/>
                <a:gd name="T1" fmla="*/ 0 h 96"/>
                <a:gd name="T2" fmla="*/ 1637 w 1672"/>
                <a:gd name="T3" fmla="*/ 65 h 96"/>
                <a:gd name="T4" fmla="*/ 1637 w 1672"/>
                <a:gd name="T5" fmla="*/ 74 h 96"/>
                <a:gd name="T6" fmla="*/ 0 w 1672"/>
                <a:gd name="T7" fmla="*/ 9 h 96"/>
                <a:gd name="T8" fmla="*/ 1 w 1672"/>
                <a:gd name="T9" fmla="*/ 0 h 96"/>
                <a:gd name="T10" fmla="*/ 1630 w 1672"/>
                <a:gd name="T11" fmla="*/ 42 h 96"/>
                <a:gd name="T12" fmla="*/ 1672 w 1672"/>
                <a:gd name="T13" fmla="*/ 71 h 96"/>
                <a:gd name="T14" fmla="*/ 1629 w 1672"/>
                <a:gd name="T15" fmla="*/ 96 h 96"/>
                <a:gd name="T16" fmla="*/ 1630 w 1672"/>
                <a:gd name="T17" fmla="*/ 4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2" h="96">
                  <a:moveTo>
                    <a:pt x="1" y="0"/>
                  </a:moveTo>
                  <a:lnTo>
                    <a:pt x="1637" y="65"/>
                  </a:lnTo>
                  <a:lnTo>
                    <a:pt x="1637" y="74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630" y="42"/>
                  </a:moveTo>
                  <a:lnTo>
                    <a:pt x="1672" y="71"/>
                  </a:lnTo>
                  <a:lnTo>
                    <a:pt x="1629" y="96"/>
                  </a:lnTo>
                  <a:lnTo>
                    <a:pt x="1630" y="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8" name="Freeform 344"/>
            <p:cNvSpPr>
              <a:spLocks noEditPoints="1"/>
            </p:cNvSpPr>
            <p:nvPr/>
          </p:nvSpPr>
          <p:spPr bwMode="auto">
            <a:xfrm>
              <a:off x="1368" y="1641"/>
              <a:ext cx="1658" cy="272"/>
            </a:xfrm>
            <a:custGeom>
              <a:avLst/>
              <a:gdLst>
                <a:gd name="T0" fmla="*/ 0 w 1658"/>
                <a:gd name="T1" fmla="*/ 272 h 272"/>
                <a:gd name="T2" fmla="*/ 1623 w 1658"/>
                <a:gd name="T3" fmla="*/ 31 h 272"/>
                <a:gd name="T4" fmla="*/ 1623 w 1658"/>
                <a:gd name="T5" fmla="*/ 22 h 272"/>
                <a:gd name="T6" fmla="*/ 0 w 1658"/>
                <a:gd name="T7" fmla="*/ 263 h 272"/>
                <a:gd name="T8" fmla="*/ 0 w 1658"/>
                <a:gd name="T9" fmla="*/ 272 h 272"/>
                <a:gd name="T10" fmla="*/ 1618 w 1658"/>
                <a:gd name="T11" fmla="*/ 54 h 272"/>
                <a:gd name="T12" fmla="*/ 1658 w 1658"/>
                <a:gd name="T13" fmla="*/ 21 h 272"/>
                <a:gd name="T14" fmla="*/ 1614 w 1658"/>
                <a:gd name="T15" fmla="*/ 0 h 272"/>
                <a:gd name="T16" fmla="*/ 1618 w 1658"/>
                <a:gd name="T17" fmla="*/ 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8" h="272">
                  <a:moveTo>
                    <a:pt x="0" y="272"/>
                  </a:moveTo>
                  <a:lnTo>
                    <a:pt x="1623" y="31"/>
                  </a:lnTo>
                  <a:lnTo>
                    <a:pt x="1623" y="22"/>
                  </a:lnTo>
                  <a:lnTo>
                    <a:pt x="0" y="263"/>
                  </a:lnTo>
                  <a:lnTo>
                    <a:pt x="0" y="272"/>
                  </a:lnTo>
                  <a:close/>
                  <a:moveTo>
                    <a:pt x="1618" y="54"/>
                  </a:moveTo>
                  <a:lnTo>
                    <a:pt x="1658" y="21"/>
                  </a:lnTo>
                  <a:lnTo>
                    <a:pt x="1614" y="0"/>
                  </a:lnTo>
                  <a:lnTo>
                    <a:pt x="1618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4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ФГОС 3++ и в ПООП имеется раздел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«Характеристика профессиональной деятельности выпускников»,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включающий: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описание профессиональной деятельности;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профессиональных стандартов, соотнесенных с данным ФГОС;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задач профессиональной деятельности выпускников.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29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разработки фонда оценочных средств для проведения промежуточной и итоговой аттестации;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проведению промежуточной аттестации и практика организации и проведения государственной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предлагается строить на основе Реестра профессиональных стандартов (перечня видов профессиональной деятельности) по областям и (или) сферам профессиональной деятельности, в которых выпускники, освоившие программу ОПОП, могут осуществлять профессиональную деятельность.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университетов всех направлений это, прежде всего, область 01. «Образование и наука».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 используют также профессиональные стандарты, относящиеся к сферам 02. «Здравоохранение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15.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«Рыбоводство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рыболовство»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ФГОС по направлению «Биология» имеется формулировка: «Деятельность выпускников может осуществляться также во всех сферах деятельности, связанных с использованием живых организмов и биологических систем различных уровней организации, при условии соответствия установленным квалификационным требованиям.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31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задач выпускников по направлению «Биология» – это: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Научно-исследовательский,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Педагогический,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Проектный,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Организационно-управленческий.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магистров также – экспертный.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32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перечень профессиональных стандартов в этом разделе может быть включено несколько профессиональных стандартов, а для некоторых направлений совсем нет подходящих профессиональных стандартов.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формируется образовательная программа, профессиональные компетенции формулирует и формирует образовательная организация либо на основе профессиональных стандартов (такие ПК называются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либо на основе имеющегося опыта трудоустройства выпускников или консультаций с возможными работодателями. В этом случае ФУМО или организация может предлагать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ПК.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33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профессиональные компетенции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образовательная организация на основе профессионального стандарта (если есть) или того вида профессиональной деятельности, который образовательная организация выбрала как основной для подготовки студентов.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профессиональных компетенций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найти в профессиональном стандарте (разделы «Необходимые знания», «Необходимые умения», «Обобщенные трудовые функции») или сформулировать самостоятельно на основе опыта работы.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34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ФГОС 3+ профессиональные компетенции (ПК) формулировались по возможным видам деятельности (научно-исследовательские, научно-производственные, проектные и т.д.)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3++ основывается на том понимании вида деятельности, которое предлагают профессиональные стандарты: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вид деятельности по ПС: «Мониторинг среды обитания», задачи – научно-исследовательские, проектные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организационно-управленческие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35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имеется профессиональный стандарт, то ПК формулируются на основе тех трудовых функций, которые имеются в профессиональном стандарте.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профессиональных стандартах при перечне трудовых функций имеются разделы «Необходимые знания» и «Необходимые умения». Таким образом облегчается формирование ПК.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надо учесть, что система образования предлагает выпускникам гораздо более широкий выбор сфер профессиональной деятельности, чем отдельные профессиональные стандарты, ориентированные на конкретные рабочие места.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ПООП является обязательной для учета образовательной организацией в части установления: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базовой части (базовая часть дисциплин формирует универсальные и общепрофессиональные компетенции);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компетенций и индикаторов их достижения, обеспечиваемых модулями и практиками базовой части;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 объема часов, выделенных на контактную работу обучающихся с преподавателями.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37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базовой части относится также Государственная итоговая аттестация.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часть, формируемую участниками образовательных отношений включаются профильные дисциплины и практики.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38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Организация предлагает оценочные средства для оценки: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знаний (тесты, контрольные работы и др.);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умений (семинары, практические занятия);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навыков (владение) анализа (творческие работы, проекты, рефераты, эссе);</a:t>
            </a:r>
          </a:p>
          <a:p>
            <a:pPr marL="0" indent="0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Содержание и тематический план дисциплины сопровождаются Фондом оценочных средств и перечнем информационных 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22450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Основная задача лекции: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Обсуждение правил разработки актуализированных рабочих программ дисциплин и фондов оценочных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38953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исходя из планируемых результатов обучения по каждой дисциплине (модулю), ориентируясь на карты компетенций.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проверяется усвоение основных понятий и закономерностей (теоретический материал): средства текущего контроля (тесты, опросы, контрольные работы).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проверяется умение оперировать полученными знаниями; средства промежуточного контроля: контрольные работы, доклады на семинарских занятиях, решения ситуационных задач, самостоятельная работа: эссе, рефераты.</a:t>
            </a:r>
            <a:endParaRPr lang="ru-RU" sz="2400" b="1" u="sng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формирование компетенций, готовности к определенной деятельности; средства: деловые игры, дискуссии, мозговой штурм (кейс-метод),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исследовательские проекты,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междисциплинарные вопросы на экзаменах, выпускная квалификационная работа: новизна полученных результатов, критическая их оценка, перспективы применения.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ФОС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формируется с учетом обобщенных трудовых функций в имеющихся профессиональных стандартах.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 введение работодателями для соискателей рабочих мест </a:t>
            </a: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квалификационного экзамена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lv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профессиональным квалификациям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планируют проводить квалификационные экзамены при поступлении на работу и разрабатывают свои оценочные средства, которые могут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касаться как освоения современного теоретического материала, так и умения работать на современном исследовательском или производственном оборудовании.</a:t>
            </a:r>
          </a:p>
          <a:p>
            <a:pPr marL="0" lv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составлении резюме выпускниками полезно использовать данные портфолио.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ГОСУДАРСТВЕННОЙ ИТОГОВОЙ АТТЕСТАЦИИ (ГИА)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регламентируется «Порядком проведения государственной итоговой аттестации по программам ВО» (Приказ №636 от 29.06.0215г.)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документ устанавливает процедуру проведения ГИА организациями: ОПОП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реализуются образовательными организациями, ОПОП магистратуры и аспирантуры – образовательными организациями и научными организациями (в соответствии с аккредитацией).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целью определить степень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ключевых компетенций обучающихся, определенных ФГОС и образовательной организацией совместно с работодателями.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проводиться в форме государственных экзаменов (по решению Ученого совета вуза) и защиты выпускных квалификационных работ.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проведения и экзамена, и защиты – 9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44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ФУМО «Биологические науки»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разрабатывало примерные Фонды оценочных средств для программы государственных экзаменов.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включались теоретические вопросы по основным разделам общепрофессиональных дисциплин, а также вопросы по специализации (профилю) и практические контрольные задания, например, включающие одну или нескольких задач в виде краткой формулировки действий (комплекса действий), которые следует выполнить, или описание результата, который нужно получить.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45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типы практических контрольных заданий: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понимание специфики использования различных методов и технологий научных коммуникаций;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же задания на государственном и иностранном языках;</a:t>
            </a:r>
          </a:p>
          <a:p>
            <a:pPr marL="558800" indent="-4572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анализ и критическую оценку эффективности использования различных специальных методов и технологий в различных ситуациях и т.д.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46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Окончательной целью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должна быть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полученной обучающимся квалификации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необходимо учитывать фонды оценочных средств для независимой оценки квалификации представителями профессиональных сообществ.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анализ кейса: ситуационная задача (т.е. воспроизведение производственной ситуации).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47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 мирового экономического и технологического развития несомненно должны найти отражение в профессиональной подготовке работников в системах СПО и ВО. В ближайшие планы РФ входит создание высокотехнологичных предприятий,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национальной экономики и необходимость массовых технологических инноваций.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48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этом уже создаются системы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«опережающего образования»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когда образовательные программы развиваются параллельно (одновременно) с созданием и развитием новых технологий. В результате внедрения новых технологий появляются новые отрасли, профессии, рабочие места. 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49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Актуализированная рабочая программа дисциплины (РПД) –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программа, объясняющая участие какого-либо учебного элемента (теоретической или практической дисциплины или практики) в формировании одной из компетенций, необходимых для работы в определенной области профессиональной деятельности.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Компетенцией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называем способность к определенной профессиональной деятельности, интегрированное свойство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2112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Предполагается, что спрос на узкопрофессиональные навыки по выполнению рутинных операций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будет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резко снижаться, а все больший вес приобретают компетенции в области науки, технологии, инженерии и математики, связанные с ключевыми инновациями. И параллельно – потребность в высококвалифицированных кадрах работников.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50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9550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51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28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3901" y="971550"/>
            <a:ext cx="75057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Элементы компетенции: 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Когнитивный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(сумма знаний)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(умения)</a:t>
            </a:r>
          </a:p>
          <a:p>
            <a:pPr marL="342900" indent="-342900" algn="ctr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Ценностный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(владение приемами анализа с точки зрения определенных нравственных ценностей, а также целей профессиональной деятельности).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000" b="1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3901" y="971550"/>
            <a:ext cx="7505700" cy="408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Закон 122-ФЗ «Об актуализации Федеральных государственных образовательных стандартов и образовательных программ» (2015г.)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предусматривает согласование приведение в соответствие требований Федеральных государственных образовательных стандартов (ФГОС) к результатам образования в части профессиональных компетенций (ПК) и требований профессиональных стандартов к квалификации работника, необходимой для выполнения определенных трудовых функций и должностных обязанностей.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000" b="1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Результаты образования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последних (рамочных) редакциях ФГОС выражены только через </a:t>
            </a: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основные группы компетенций:</a:t>
            </a:r>
          </a:p>
          <a:p>
            <a:pPr marL="342900" lvl="0" indent="-3429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Универсальные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(определяют необходимый уровень общей культуры выпускников);</a:t>
            </a:r>
          </a:p>
          <a:p>
            <a:pPr marL="342900" lvl="0" indent="-3429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(определяют основные требования широкой профессии);</a:t>
            </a:r>
          </a:p>
          <a:p>
            <a:pPr marL="342900" lvl="0" indent="-342900" algn="ctr">
              <a:lnSpc>
                <a:spcPct val="90000"/>
              </a:lnSpc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(определяющие способность работать, в определенной области и сфере профессиональной деятельности и выполнять трудовые функции, соответствующие должностным обязанностям)</a:t>
            </a: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971550"/>
            <a:ext cx="8229599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Примеры универсальных компетенций: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Способность к анализу и синтезу научной информации и новых данных;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Информационная и компьютерная грамотность;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Естественнонаучная грамотность;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Коммуникативные способности;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Правовая и экономическая грамотность;</a:t>
            </a:r>
          </a:p>
          <a:p>
            <a:pPr lvl="0" algn="ctr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Умение работать в команде, создавая безопасные производственные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17645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10382</TotalTime>
  <Words>2967</Words>
  <Application>Microsoft Office PowerPoint</Application>
  <PresentationFormat>Экран (16:9)</PresentationFormat>
  <Paragraphs>436</Paragraphs>
  <Slides>51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51</vt:i4>
      </vt:variant>
    </vt:vector>
  </HeadingPairs>
  <TitlesOfParts>
    <vt:vector size="57" baseType="lpstr">
      <vt:lpstr>Текстура</vt:lpstr>
      <vt:lpstr>4_Оформление по умолчанию</vt:lpstr>
      <vt:lpstr>1_Текстура</vt:lpstr>
      <vt:lpstr>4_Текстура</vt:lpstr>
      <vt:lpstr>8_Текстура</vt:lpstr>
      <vt:lpstr>9_Текстура</vt:lpstr>
      <vt:lpstr>1</vt:lpstr>
      <vt:lpstr>Содержание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матрицы формирования компетенций на основе элементов учебного плана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493</cp:revision>
  <cp:lastPrinted>2019-11-12T19:00:05Z</cp:lastPrinted>
  <dcterms:created xsi:type="dcterms:W3CDTF">1601-01-01T00:00:00Z</dcterms:created>
  <dcterms:modified xsi:type="dcterms:W3CDTF">2019-11-12T19:04:41Z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